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6"/>
  </p:notesMasterIdLst>
  <p:handoutMasterIdLst>
    <p:handoutMasterId r:id="rId7"/>
  </p:handoutMasterIdLst>
  <p:sldIdLst>
    <p:sldId id="561" r:id="rId2"/>
    <p:sldId id="1637" r:id="rId3"/>
    <p:sldId id="855" r:id="rId4"/>
    <p:sldId id="1643" r:id="rId5"/>
  </p:sldIdLst>
  <p:sldSz cx="9906000" cy="6858000" type="A4"/>
  <p:notesSz cx="7099300" cy="10234613"/>
  <p:defaultTextStyle>
    <a:defPPr>
      <a:defRPr lang="es-ES"/>
    </a:defPPr>
    <a:lvl1pPr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572">
          <p15:clr>
            <a:srgbClr val="A4A3A4"/>
          </p15:clr>
        </p15:guide>
        <p15:guide id="2" orient="horz" pos="2024">
          <p15:clr>
            <a:srgbClr val="A4A3A4"/>
          </p15:clr>
        </p15:guide>
        <p15:guide id="3" orient="horz" pos="2750">
          <p15:clr>
            <a:srgbClr val="A4A3A4"/>
          </p15:clr>
        </p15:guide>
        <p15:guide id="4" orient="horz" pos="4065" userDrawn="1">
          <p15:clr>
            <a:srgbClr val="A4A3A4"/>
          </p15:clr>
        </p15:guide>
        <p15:guide id="5" orient="horz" pos="754" userDrawn="1">
          <p15:clr>
            <a:srgbClr val="A4A3A4"/>
          </p15:clr>
        </p15:guide>
        <p15:guide id="6" pos="172">
          <p15:clr>
            <a:srgbClr val="A4A3A4"/>
          </p15:clr>
        </p15:guide>
        <p15:guide id="7" pos="3120">
          <p15:clr>
            <a:srgbClr val="A4A3A4"/>
          </p15:clr>
        </p15:guide>
        <p15:guide id="8" pos="6114">
          <p15:clr>
            <a:srgbClr val="A4A3A4"/>
          </p15:clr>
        </p15:guide>
      </p15:sldGuideLst>
    </p:ext>
    <p:ext uri="{2D200454-40CA-4A62-9FC3-DE9A4176ACB9}">
      <p15:notesGuideLst xmlns:p15="http://schemas.microsoft.com/office/powerpoint/2012/main">
        <p15:guide id="1" orient="horz" pos="3224" userDrawn="1">
          <p15:clr>
            <a:srgbClr val="A4A3A4"/>
          </p15:clr>
        </p15:guide>
        <p15:guide id="2" pos="2236"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66"/>
    <a:srgbClr val="606060"/>
    <a:srgbClr val="3F9599"/>
    <a:srgbClr val="5F8699"/>
    <a:srgbClr val="3399FF"/>
    <a:srgbClr val="0099FF"/>
    <a:srgbClr val="000066"/>
    <a:srgbClr val="660033"/>
    <a:srgbClr val="FFFFCC"/>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445" autoAdjust="0"/>
  </p:normalViewPr>
  <p:slideViewPr>
    <p:cSldViewPr>
      <p:cViewPr varScale="1">
        <p:scale>
          <a:sx n="101" d="100"/>
          <a:sy n="101" d="100"/>
        </p:scale>
        <p:origin x="1596" y="108"/>
      </p:cViewPr>
      <p:guideLst>
        <p:guide orient="horz" pos="572"/>
        <p:guide orient="horz" pos="2024"/>
        <p:guide orient="horz" pos="2750"/>
        <p:guide orient="horz" pos="4065"/>
        <p:guide orient="horz" pos="754"/>
        <p:guide pos="172"/>
        <p:guide pos="3120"/>
        <p:guide pos="6114"/>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p:cViewPr varScale="1">
        <p:scale>
          <a:sx n="81" d="100"/>
          <a:sy n="81" d="100"/>
        </p:scale>
        <p:origin x="-3288" y="-96"/>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5" name="Rectangle 3"/>
          <p:cNvSpPr>
            <a:spLocks noGrp="1" noChangeArrowheads="1"/>
          </p:cNvSpPr>
          <p:nvPr>
            <p:ph type="dt" sz="quarter"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6" name="Rectangle 4"/>
          <p:cNvSpPr>
            <a:spLocks noGrp="1" noChangeArrowheads="1"/>
          </p:cNvSpPr>
          <p:nvPr>
            <p:ph type="ftr" sz="quarter" idx="2"/>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7" name="Rectangle 5"/>
          <p:cNvSpPr>
            <a:spLocks noGrp="1" noChangeArrowheads="1"/>
          </p:cNvSpPr>
          <p:nvPr>
            <p:ph type="sldNum" sz="quarter" idx="3"/>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cs typeface="Arial" charset="0"/>
              </a:defRPr>
            </a:lvl1pPr>
          </a:lstStyle>
          <a:p>
            <a:pPr>
              <a:defRPr/>
            </a:pPr>
            <a:fld id="{8B3E55AC-FCCC-9141-AAA6-28A3AE98A7DF}" type="slidenum">
              <a:rPr lang="es-ES">
                <a:latin typeface="Arial Narrow" panose="020B0506020202030204" pitchFamily="34" charset="0"/>
              </a:rPr>
              <a:pPr>
                <a:defRPr/>
              </a:pPr>
              <a:t>‹Nº›</a:t>
            </a:fld>
            <a:endParaRPr lang="es-ES" dirty="0">
              <a:latin typeface="Arial Narrow" panose="020B0506020202030204" pitchFamily="34" charset="0"/>
            </a:endParaRPr>
          </a:p>
        </p:txBody>
      </p:sp>
    </p:spTree>
    <p:extLst>
      <p:ext uri="{BB962C8B-B14F-4D97-AF65-F5344CB8AC3E}">
        <p14:creationId xmlns:p14="http://schemas.microsoft.com/office/powerpoint/2010/main" val="37237729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099" name="Rectangle 3"/>
          <p:cNvSpPr>
            <a:spLocks noGrp="1" noChangeArrowheads="1"/>
          </p:cNvSpPr>
          <p:nvPr>
            <p:ph type="dt"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Narrow" panose="020B0506020202030204" pitchFamily="34" charset="0"/>
                <a:ea typeface="+mn-ea"/>
                <a:cs typeface="+mn-cs"/>
              </a:defRPr>
            </a:lvl1pPr>
          </a:lstStyle>
          <a:p>
            <a:pPr>
              <a:defRPr/>
            </a:pPr>
            <a:endParaRPr lang="es-ES" dirty="0"/>
          </a:p>
        </p:txBody>
      </p:sp>
      <p:sp>
        <p:nvSpPr>
          <p:cNvPr id="4100" name="Rectangle 4"/>
          <p:cNvSpPr>
            <a:spLocks noGrp="1" noRot="1" noChangeAspect="1" noChangeArrowheads="1" noTextEdit="1"/>
          </p:cNvSpPr>
          <p:nvPr>
            <p:ph type="sldImg" idx="2"/>
          </p:nvPr>
        </p:nvSpPr>
        <p:spPr bwMode="auto">
          <a:xfrm>
            <a:off x="777875" y="769938"/>
            <a:ext cx="5543550" cy="3836987"/>
          </a:xfrm>
          <a:prstGeom prst="rect">
            <a:avLst/>
          </a:prstGeom>
          <a:noFill/>
          <a:ln w="9525">
            <a:solidFill>
              <a:srgbClr val="000000"/>
            </a:solidFill>
            <a:miter lim="800000"/>
            <a:headEnd/>
            <a:tailEnd/>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FAA26D3D-D897-4be2-8F04-BA451C77F1D7}">
              <ma14:placeholderFlag xmlns:mc="http://schemas.openxmlformats.org/markup-compatibility/2006" xmlns:mv="urn:schemas-microsoft-com:mac:vml" xmlns="" xmlns:ma14="http://schemas.microsoft.com/office/mac/drawingml/2011/main" val="1"/>
            </a:ext>
          </a:extLst>
        </p:spPr>
      </p:sp>
      <p:sp>
        <p:nvSpPr>
          <p:cNvPr id="4101" name="Rectangle 5"/>
          <p:cNvSpPr>
            <a:spLocks noGrp="1" noChangeArrowheads="1"/>
          </p:cNvSpPr>
          <p:nvPr>
            <p:ph type="body" sz="quarter" idx="3"/>
          </p:nvPr>
        </p:nvSpPr>
        <p:spPr bwMode="auto">
          <a:xfrm>
            <a:off x="709599" y="4862015"/>
            <a:ext cx="5680103" cy="4603448"/>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p>
            <a:pPr lvl="0"/>
            <a:r>
              <a:rPr lang="es-ES" noProof="0" dirty="0"/>
              <a:t>Haga clic para modificar el estilo de texto del patrón</a:t>
            </a:r>
          </a:p>
          <a:p>
            <a:pPr lvl="1"/>
            <a:r>
              <a:rPr lang="es-ES" noProof="0" dirty="0"/>
              <a:t>Segundo nivel</a:t>
            </a:r>
          </a:p>
          <a:p>
            <a:pPr lvl="2"/>
            <a:r>
              <a:rPr lang="es-ES" noProof="0" dirty="0"/>
              <a:t>Tercer nivel</a:t>
            </a:r>
          </a:p>
          <a:p>
            <a:pPr lvl="3"/>
            <a:r>
              <a:rPr lang="es-ES" noProof="0" dirty="0"/>
              <a:t>Cuarto nivel</a:t>
            </a:r>
          </a:p>
          <a:p>
            <a:pPr lvl="4"/>
            <a:r>
              <a:rPr lang="es-ES" noProof="0" dirty="0"/>
              <a:t>Quinto nivel</a:t>
            </a:r>
          </a:p>
        </p:txBody>
      </p:sp>
      <p:sp>
        <p:nvSpPr>
          <p:cNvPr id="4102" name="Rectangle 6"/>
          <p:cNvSpPr>
            <a:spLocks noGrp="1" noChangeArrowheads="1"/>
          </p:cNvSpPr>
          <p:nvPr>
            <p:ph type="ftr" sz="quarter" idx="4"/>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103" name="Rectangle 7"/>
          <p:cNvSpPr>
            <a:spLocks noGrp="1" noChangeArrowheads="1"/>
          </p:cNvSpPr>
          <p:nvPr>
            <p:ph type="sldNum" sz="quarter" idx="5"/>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latin typeface="Arial Narrow" panose="020B0506020202030204" pitchFamily="34" charset="0"/>
                <a:cs typeface="Arial" charset="0"/>
              </a:defRPr>
            </a:lvl1pPr>
          </a:lstStyle>
          <a:p>
            <a:pPr>
              <a:defRPr/>
            </a:pPr>
            <a:fld id="{6123DF08-E284-1E4E-AD66-FAA258D01236}" type="slidenum">
              <a:rPr lang="es-ES" smtClean="0"/>
              <a:pPr>
                <a:defRPr/>
              </a:pPr>
              <a:t>‹Nº›</a:t>
            </a:fld>
            <a:endParaRPr lang="es-ES" dirty="0"/>
          </a:p>
        </p:txBody>
      </p:sp>
    </p:spTree>
    <p:extLst>
      <p:ext uri="{BB962C8B-B14F-4D97-AF65-F5344CB8AC3E}">
        <p14:creationId xmlns:p14="http://schemas.microsoft.com/office/powerpoint/2010/main" val="13844414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7"/>
          <p:cNvSpPr>
            <a:spLocks noGrp="1" noChangeArrowheads="1"/>
          </p:cNvSpPr>
          <p:nvPr>
            <p:ph type="sldNum" sz="quarter" idx="5"/>
          </p:nvPr>
        </p:nvSpPr>
        <p:spPr>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lstStyle>
            <a:lvl1pPr>
              <a:defRPr sz="2500">
                <a:solidFill>
                  <a:schemeClr val="tx1"/>
                </a:solidFill>
                <a:latin typeface="Arial" charset="0"/>
                <a:ea typeface="ＭＳ Ｐゴシック" charset="0"/>
                <a:cs typeface="ＭＳ Ｐゴシック" charset="0"/>
              </a:defRPr>
            </a:lvl1pPr>
            <a:lvl2pPr marL="769919" indent="-296123">
              <a:defRPr sz="2500">
                <a:solidFill>
                  <a:schemeClr val="tx1"/>
                </a:solidFill>
                <a:latin typeface="Arial" charset="0"/>
                <a:ea typeface="ＭＳ Ｐゴシック" charset="0"/>
              </a:defRPr>
            </a:lvl2pPr>
            <a:lvl3pPr marL="1184491" indent="-236898">
              <a:defRPr sz="2500">
                <a:solidFill>
                  <a:schemeClr val="tx1"/>
                </a:solidFill>
                <a:latin typeface="Arial" charset="0"/>
                <a:ea typeface="ＭＳ Ｐゴシック" charset="0"/>
              </a:defRPr>
            </a:lvl3pPr>
            <a:lvl4pPr marL="1658287" indent="-236898">
              <a:defRPr sz="2500">
                <a:solidFill>
                  <a:schemeClr val="tx1"/>
                </a:solidFill>
                <a:latin typeface="Arial" charset="0"/>
                <a:ea typeface="ＭＳ Ｐゴシック" charset="0"/>
              </a:defRPr>
            </a:lvl4pPr>
            <a:lvl5pPr marL="2132084" indent="-236898">
              <a:defRPr sz="2500">
                <a:solidFill>
                  <a:schemeClr val="tx1"/>
                </a:solidFill>
                <a:latin typeface="Arial" charset="0"/>
                <a:ea typeface="ＭＳ Ｐゴシック" charset="0"/>
              </a:defRPr>
            </a:lvl5pPr>
            <a:lvl6pPr marL="2605880" indent="-236898" eaLnBrk="0" fontAlgn="base" hangingPunct="0">
              <a:spcBef>
                <a:spcPct val="0"/>
              </a:spcBef>
              <a:spcAft>
                <a:spcPct val="0"/>
              </a:spcAft>
              <a:defRPr sz="2500">
                <a:solidFill>
                  <a:schemeClr val="tx1"/>
                </a:solidFill>
                <a:latin typeface="Arial" charset="0"/>
                <a:ea typeface="ＭＳ Ｐゴシック" charset="0"/>
              </a:defRPr>
            </a:lvl6pPr>
            <a:lvl7pPr marL="3079676" indent="-236898" eaLnBrk="0" fontAlgn="base" hangingPunct="0">
              <a:spcBef>
                <a:spcPct val="0"/>
              </a:spcBef>
              <a:spcAft>
                <a:spcPct val="0"/>
              </a:spcAft>
              <a:defRPr sz="2500">
                <a:solidFill>
                  <a:schemeClr val="tx1"/>
                </a:solidFill>
                <a:latin typeface="Arial" charset="0"/>
                <a:ea typeface="ＭＳ Ｐゴシック" charset="0"/>
              </a:defRPr>
            </a:lvl7pPr>
            <a:lvl8pPr marL="3553473" indent="-236898" eaLnBrk="0" fontAlgn="base" hangingPunct="0">
              <a:spcBef>
                <a:spcPct val="0"/>
              </a:spcBef>
              <a:spcAft>
                <a:spcPct val="0"/>
              </a:spcAft>
              <a:defRPr sz="2500">
                <a:solidFill>
                  <a:schemeClr val="tx1"/>
                </a:solidFill>
                <a:latin typeface="Arial" charset="0"/>
                <a:ea typeface="ＭＳ Ｐゴシック" charset="0"/>
              </a:defRPr>
            </a:lvl8pPr>
            <a:lvl9pPr marL="4027269" indent="-236898" eaLnBrk="0" fontAlgn="base" hangingPunct="0">
              <a:spcBef>
                <a:spcPct val="0"/>
              </a:spcBef>
              <a:spcAft>
                <a:spcPct val="0"/>
              </a:spcAft>
              <a:defRPr sz="2500">
                <a:solidFill>
                  <a:schemeClr val="tx1"/>
                </a:solidFill>
                <a:latin typeface="Arial" charset="0"/>
                <a:ea typeface="ＭＳ Ｐゴシック" charset="0"/>
              </a:defRPr>
            </a:lvl9pPr>
          </a:lstStyle>
          <a:p>
            <a:fld id="{F6B88DA8-E0CB-2242-8680-445B18D3CBA4}" type="slidenum">
              <a:rPr lang="es-ES" sz="1200">
                <a:latin typeface="Arial Narrow" panose="020B0506020202030204" pitchFamily="34" charset="0"/>
              </a:rPr>
              <a:pPr/>
              <a:t>1</a:t>
            </a:fld>
            <a:endParaRPr lang="es-ES" sz="1200" dirty="0">
              <a:latin typeface="Arial Narrow" panose="020B0506020202030204" pitchFamily="34" charset="0"/>
            </a:endParaRPr>
          </a:p>
        </p:txBody>
      </p:sp>
      <p:sp>
        <p:nvSpPr>
          <p:cNvPr id="6146" name="Rectangle 2"/>
          <p:cNvSpPr>
            <a:spLocks noGrp="1" noRot="1" noChangeAspect="1" noChangeArrowheads="1" noTextEdit="1"/>
          </p:cNvSpPr>
          <p:nvPr>
            <p:ph type="sldImg"/>
          </p:nvPr>
        </p:nvSpPr>
        <p:spPr>
          <a:xfrm>
            <a:off x="790575" y="776288"/>
            <a:ext cx="5519738" cy="3821112"/>
          </a:xfrm>
          <a:ln/>
        </p:spPr>
      </p:sp>
      <p:sp>
        <p:nvSpPr>
          <p:cNvPr id="6147" name="Rectangle 3"/>
          <p:cNvSpPr>
            <a:spLocks noGrp="1" noChangeArrowheads="1"/>
          </p:cNvSpPr>
          <p:nvPr>
            <p:ph type="body" idx="1"/>
          </p:nvPr>
        </p:nvSpPr>
        <p:spPr>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 uri="{FAA26D3D-D897-4be2-8F04-BA451C77F1D7}">
              <ma14:placeholderFlag xmlns:mc="http://schemas.openxmlformats.org/markup-compatibility/2006" xmlns:mv="urn:schemas-microsoft-com:mac:vml" xmlns="" xmlns:ma14="http://schemas.microsoft.com/office/mac/drawingml/2011/main" val="1"/>
            </a:ext>
          </a:extLst>
        </p:spPr>
        <p:txBody>
          <a:bodyPr/>
          <a:lstStyle/>
          <a:p>
            <a:pPr eaLnBrk="1" hangingPunct="1"/>
            <a:endParaRPr lang="es-ES_tradnl"/>
          </a:p>
        </p:txBody>
      </p:sp>
    </p:spTree>
    <p:extLst>
      <p:ext uri="{BB962C8B-B14F-4D97-AF65-F5344CB8AC3E}">
        <p14:creationId xmlns:p14="http://schemas.microsoft.com/office/powerpoint/2010/main" val="17587173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pPr>
              <a:defRPr/>
            </a:pPr>
            <a:fld id="{6123DF08-E284-1E4E-AD66-FAA258D01236}" type="slidenum">
              <a:rPr lang="es-ES" smtClean="0"/>
              <a:pPr>
                <a:defRPr/>
              </a:pPr>
              <a:t>4</a:t>
            </a:fld>
            <a:endParaRPr lang="es-ES" dirty="0"/>
          </a:p>
        </p:txBody>
      </p:sp>
    </p:spTree>
    <p:extLst>
      <p:ext uri="{BB962C8B-B14F-4D97-AF65-F5344CB8AC3E}">
        <p14:creationId xmlns:p14="http://schemas.microsoft.com/office/powerpoint/2010/main" val="289415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Rectangle 18"/>
          <p:cNvSpPr>
            <a:spLocks noChangeArrowheads="1"/>
          </p:cNvSpPr>
          <p:nvPr userDrawn="1"/>
        </p:nvSpPr>
        <p:spPr bwMode="auto">
          <a:xfrm>
            <a:off x="0" y="2972872"/>
            <a:ext cx="184731" cy="369332"/>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endParaRPr lang="es-ES" altLang="es-ES" dirty="0">
              <a:latin typeface="Arial Narrow" panose="020B0506020202030204" pitchFamily="34" charset="0"/>
              <a:ea typeface="+mn-ea"/>
            </a:endParaRPr>
          </a:p>
        </p:txBody>
      </p:sp>
    </p:spTree>
    <p:extLst>
      <p:ext uri="{BB962C8B-B14F-4D97-AF65-F5344CB8AC3E}">
        <p14:creationId xmlns:p14="http://schemas.microsoft.com/office/powerpoint/2010/main" val="2820813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idx="1"/>
          </p:nvPr>
        </p:nvSpPr>
        <p:spPr>
          <a:xfrm>
            <a:off x="495300" y="1600200"/>
            <a:ext cx="89154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61168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82638" y="4406900"/>
            <a:ext cx="8420100" cy="1362075"/>
          </a:xfrm>
          <a:prstGeom prst="rect">
            <a:avLst/>
          </a:prstGeo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82638" y="2906713"/>
            <a:ext cx="84201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Tree>
    <p:extLst>
      <p:ext uri="{BB962C8B-B14F-4D97-AF65-F5344CB8AC3E}">
        <p14:creationId xmlns:p14="http://schemas.microsoft.com/office/powerpoint/2010/main" val="688024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sz="half" idx="1"/>
          </p:nvPr>
        </p:nvSpPr>
        <p:spPr>
          <a:xfrm>
            <a:off x="4953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2445463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95300" y="1535113"/>
            <a:ext cx="437673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95300" y="2174875"/>
            <a:ext cx="437673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032375" y="1535113"/>
            <a:ext cx="437832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032375" y="2174875"/>
            <a:ext cx="437832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75183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Tree>
    <p:extLst>
      <p:ext uri="{BB962C8B-B14F-4D97-AF65-F5344CB8AC3E}">
        <p14:creationId xmlns:p14="http://schemas.microsoft.com/office/powerpoint/2010/main" val="3899268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45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3050"/>
            <a:ext cx="3259138" cy="1162050"/>
          </a:xfrm>
          <a:prstGeom prst="rect">
            <a:avLst/>
          </a:prstGeo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873500" y="273050"/>
            <a:ext cx="553720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95300" y="1435100"/>
            <a:ext cx="3259138"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916298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41513" y="4800600"/>
            <a:ext cx="5943600" cy="566738"/>
          </a:xfrm>
          <a:prstGeom prst="rect">
            <a:avLst/>
          </a:prstGeo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941513" y="612775"/>
            <a:ext cx="59436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941513" y="5367338"/>
            <a:ext cx="59436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897990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vertical"/>
          <p:cNvSpPr>
            <a:spLocks noGrp="1"/>
          </p:cNvSpPr>
          <p:nvPr>
            <p:ph type="body" orient="vert" idx="1"/>
          </p:nvPr>
        </p:nvSpPr>
        <p:spPr>
          <a:xfrm>
            <a:off x="495300" y="1600200"/>
            <a:ext cx="8915400" cy="4525963"/>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4124050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181850" y="274638"/>
            <a:ext cx="2228850" cy="5851525"/>
          </a:xfrm>
          <a:prstGeom prst="rect">
            <a:avLst/>
          </a:prstGeo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95300" y="274638"/>
            <a:ext cx="6534150" cy="5851525"/>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6977136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685694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95300" y="274638"/>
            <a:ext cx="89154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7383986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2950" y="2130425"/>
            <a:ext cx="8420100" cy="1470025"/>
          </a:xfrm>
          <a:prstGeom prst="rect">
            <a:avLst/>
          </a:prstGeom>
        </p:spPr>
        <p:txBody>
          <a:bodyPr/>
          <a:lstStyle/>
          <a:p>
            <a:r>
              <a:rPr lang="es-ES"/>
              <a:t>Haga clic para modificar el estilo de título del patrón</a:t>
            </a:r>
          </a:p>
        </p:txBody>
      </p:sp>
      <p:sp>
        <p:nvSpPr>
          <p:cNvPr id="3" name="2 Subtítulo"/>
          <p:cNvSpPr>
            <a:spLocks noGrp="1"/>
          </p:cNvSpPr>
          <p:nvPr>
            <p:ph type="subTitle" idx="1"/>
          </p:nvPr>
        </p:nvSpPr>
        <p:spPr>
          <a:xfrm>
            <a:off x="1485900" y="3886200"/>
            <a:ext cx="69342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Tree>
    <p:extLst>
      <p:ext uri="{BB962C8B-B14F-4D97-AF65-F5344CB8AC3E}">
        <p14:creationId xmlns:p14="http://schemas.microsoft.com/office/powerpoint/2010/main" val="30507431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imágenes prediseñadas"/>
          <p:cNvSpPr>
            <a:spLocks noGrp="1"/>
          </p:cNvSpPr>
          <p:nvPr>
            <p:ph type="clipArt" sz="half" idx="2"/>
          </p:nvPr>
        </p:nvSpPr>
        <p:spPr>
          <a:xfrm>
            <a:off x="5029200" y="1600200"/>
            <a:ext cx="4381500" cy="4525963"/>
          </a:xfrm>
          <a:prstGeom prst="rect">
            <a:avLst/>
          </a:prstGeom>
        </p:spPr>
        <p:txBody>
          <a:bodyPr/>
          <a:lstStyle/>
          <a:p>
            <a:pPr lvl="0"/>
            <a:endParaRPr lang="es-ES" noProof="0"/>
          </a:p>
        </p:txBody>
      </p:sp>
    </p:spTree>
    <p:extLst>
      <p:ext uri="{BB962C8B-B14F-4D97-AF65-F5344CB8AC3E}">
        <p14:creationId xmlns:p14="http://schemas.microsoft.com/office/powerpoint/2010/main" val="1234232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gif"/><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24"/>
          <p:cNvSpPr>
            <a:spLocks noChangeArrowheads="1"/>
          </p:cNvSpPr>
          <p:nvPr userDrawn="1"/>
        </p:nvSpPr>
        <p:spPr bwMode="auto">
          <a:xfrm>
            <a:off x="9417496" y="6500813"/>
            <a:ext cx="920750" cy="260350"/>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spAutoFit/>
          </a:bodyPr>
          <a:lstStyle/>
          <a:p>
            <a:pPr>
              <a:lnSpc>
                <a:spcPct val="110000"/>
              </a:lnSpc>
            </a:pPr>
            <a:fld id="{0511D523-BC7E-5B44-8D9A-31BAF11431C8}" type="slidenum">
              <a:rPr lang="en-US" sz="1000" b="1">
                <a:solidFill>
                  <a:srgbClr val="000066"/>
                </a:solidFill>
                <a:latin typeface="Arial Narrow" charset="0"/>
              </a:rPr>
              <a:pPr>
                <a:lnSpc>
                  <a:spcPct val="110000"/>
                </a:lnSpc>
              </a:pPr>
              <a:t>‹Nº›</a:t>
            </a:fld>
            <a:endParaRPr lang="en-US" sz="1000" b="1">
              <a:solidFill>
                <a:srgbClr val="000066"/>
              </a:solidFill>
              <a:latin typeface="Arial Narrow" charset="0"/>
            </a:endParaRPr>
          </a:p>
        </p:txBody>
      </p:sp>
      <p:pic>
        <p:nvPicPr>
          <p:cNvPr id="9" name="Imagen 8"/>
          <p:cNvPicPr>
            <a:picLocks noChangeAspect="1"/>
          </p:cNvPicPr>
          <p:nvPr userDrawn="1"/>
        </p:nvPicPr>
        <p:blipFill>
          <a:blip r:embed="rId17" cstate="email">
            <a:extLst>
              <a:ext uri="{28A0092B-C50C-407E-A947-70E740481C1C}">
                <a14:useLocalDpi xmlns:a14="http://schemas.microsoft.com/office/drawing/2010/main" val="0"/>
              </a:ext>
            </a:extLst>
          </a:blip>
          <a:stretch>
            <a:fillRect/>
          </a:stretch>
        </p:blipFill>
        <p:spPr>
          <a:xfrm>
            <a:off x="8610600" y="152400"/>
            <a:ext cx="990600" cy="327875"/>
          </a:xfrm>
          <a:prstGeom prst="rect">
            <a:avLst/>
          </a:prstGeom>
        </p:spPr>
      </p:pic>
      <p:pic>
        <p:nvPicPr>
          <p:cNvPr id="10" name="Imagen 9"/>
          <p:cNvPicPr>
            <a:picLocks noChangeAspect="1"/>
          </p:cNvPicPr>
          <p:nvPr/>
        </p:nvPicPr>
        <p:blipFill>
          <a:blip r:embed="rId18"/>
          <a:stretch>
            <a:fillRect/>
          </a:stretch>
        </p:blipFill>
        <p:spPr>
          <a:xfrm>
            <a:off x="190112" y="170330"/>
            <a:ext cx="2057400" cy="363070"/>
          </a:xfrm>
          <a:prstGeom prst="rect">
            <a:avLst/>
          </a:prstGeom>
        </p:spPr>
      </p:pic>
      <p:sp>
        <p:nvSpPr>
          <p:cNvPr id="6" name="Rectangle 25">
            <a:extLst>
              <a:ext uri="{FF2B5EF4-FFF2-40B4-BE49-F238E27FC236}">
                <a16:creationId xmlns:a16="http://schemas.microsoft.com/office/drawing/2014/main" id="{477CC362-768C-4763-8E5B-8586E5413EAB}"/>
              </a:ext>
            </a:extLst>
          </p:cNvPr>
          <p:cNvSpPr>
            <a:spLocks noChangeArrowheads="1"/>
          </p:cNvSpPr>
          <p:nvPr userDrawn="1"/>
        </p:nvSpPr>
        <p:spPr bwMode="auto">
          <a:xfrm>
            <a:off x="152400" y="6500813"/>
            <a:ext cx="7057032" cy="246221"/>
          </a:xfrm>
          <a:prstGeom prst="rect">
            <a:avLst/>
          </a:prstGeom>
          <a:noFill/>
          <a:ln>
            <a:noFill/>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91240B29-F687-4f45-9708-019B960494DF}">
              <a14:hiddenLine xmlns:a14="http://schemas.microsoft.com/office/drawing/2010/main" xmlns="" xmlns:mv="urn:schemas-microsoft-com:mac:vml" xmlns:mc="http://schemas.openxmlformats.org/markup-compatibility/2006" w="9525">
                <a:solidFill>
                  <a:srgbClr val="000000"/>
                </a:solidFill>
                <a:miter lim="800000"/>
                <a:headEnd/>
                <a:tailEnd/>
              </a14:hiddenLine>
            </a:ext>
          </a:extLst>
        </p:spPr>
        <p:txBody>
          <a:bodyPr wrap="square">
            <a:spAutoFit/>
          </a:bodyPr>
          <a:lstStyle/>
          <a:p>
            <a:pPr eaLnBrk="1" hangingPunct="1"/>
            <a:r>
              <a:rPr lang="es-ES" sz="1000" b="0" i="0" dirty="0">
                <a:solidFill>
                  <a:srgbClr val="595959"/>
                </a:solidFill>
                <a:latin typeface="Arial"/>
                <a:cs typeface="Arial"/>
              </a:rPr>
              <a:t>Módulo: Enfoque Comercial - Técnicas y Habilidades en los Procesos Comerciales</a:t>
            </a:r>
          </a:p>
        </p:txBody>
      </p:sp>
    </p:spTree>
  </p:cSld>
  <p:clrMap bg1="lt1" tx1="dk1" bg2="lt2" tx2="dk2" accent1="accent1" accent2="accent2" accent3="accent3" accent4="accent4" accent5="accent5" accent6="accent6" hlink="hlink" folHlink="folHlink"/>
  <p:sldLayoutIdLst>
    <p:sldLayoutId id="2147484334" r:id="rId1"/>
    <p:sldLayoutId id="2147484320" r:id="rId2"/>
    <p:sldLayoutId id="2147484321" r:id="rId3"/>
    <p:sldLayoutId id="2147484322" r:id="rId4"/>
    <p:sldLayoutId id="2147484323" r:id="rId5"/>
    <p:sldLayoutId id="2147484324" r:id="rId6"/>
    <p:sldLayoutId id="2147484325" r:id="rId7"/>
    <p:sldLayoutId id="2147484326" r:id="rId8"/>
    <p:sldLayoutId id="2147484327" r:id="rId9"/>
    <p:sldLayoutId id="2147484328" r:id="rId10"/>
    <p:sldLayoutId id="2147484329" r:id="rId11"/>
    <p:sldLayoutId id="2147484330" r:id="rId12"/>
    <p:sldLayoutId id="2147484331" r:id="rId13"/>
    <p:sldLayoutId id="2147484332" r:id="rId14"/>
    <p:sldLayoutId id="2147484333" r:id="rId15"/>
  </p:sldLayoutIdLst>
  <p:txStyles>
    <p:titleStyle>
      <a:lvl1pPr algn="l" defTabSz="893763" rtl="0" eaLnBrk="0" fontAlgn="base" hangingPunct="0">
        <a:spcBef>
          <a:spcPct val="0"/>
        </a:spcBef>
        <a:spcAft>
          <a:spcPct val="0"/>
        </a:spcAft>
        <a:defRPr sz="2300">
          <a:solidFill>
            <a:schemeClr val="tx2"/>
          </a:solidFill>
          <a:latin typeface="+mj-lt"/>
          <a:ea typeface="ＭＳ Ｐゴシック" charset="0"/>
          <a:cs typeface="ＭＳ Ｐゴシック" charset="0"/>
        </a:defRPr>
      </a:lvl1pPr>
      <a:lvl2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2pPr>
      <a:lvl3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3pPr>
      <a:lvl4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4pPr>
      <a:lvl5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5pPr>
      <a:lvl6pPr marL="457200" algn="l" defTabSz="893763" rtl="0" fontAlgn="base">
        <a:spcBef>
          <a:spcPct val="0"/>
        </a:spcBef>
        <a:spcAft>
          <a:spcPct val="0"/>
        </a:spcAft>
        <a:defRPr sz="2300">
          <a:solidFill>
            <a:schemeClr val="tx2"/>
          </a:solidFill>
          <a:latin typeface="DIN-MediumAlternate" pitchFamily="34" charset="0"/>
        </a:defRPr>
      </a:lvl6pPr>
      <a:lvl7pPr marL="914400" algn="l" defTabSz="893763" rtl="0" fontAlgn="base">
        <a:spcBef>
          <a:spcPct val="0"/>
        </a:spcBef>
        <a:spcAft>
          <a:spcPct val="0"/>
        </a:spcAft>
        <a:defRPr sz="2300">
          <a:solidFill>
            <a:schemeClr val="tx2"/>
          </a:solidFill>
          <a:latin typeface="DIN-MediumAlternate" pitchFamily="34" charset="0"/>
        </a:defRPr>
      </a:lvl7pPr>
      <a:lvl8pPr marL="1371600" algn="l" defTabSz="893763" rtl="0" fontAlgn="base">
        <a:spcBef>
          <a:spcPct val="0"/>
        </a:spcBef>
        <a:spcAft>
          <a:spcPct val="0"/>
        </a:spcAft>
        <a:defRPr sz="2300">
          <a:solidFill>
            <a:schemeClr val="tx2"/>
          </a:solidFill>
          <a:latin typeface="DIN-MediumAlternate" pitchFamily="34" charset="0"/>
        </a:defRPr>
      </a:lvl8pPr>
      <a:lvl9pPr marL="1828800" algn="l" defTabSz="893763" rtl="0" fontAlgn="base">
        <a:spcBef>
          <a:spcPct val="0"/>
        </a:spcBef>
        <a:spcAft>
          <a:spcPct val="0"/>
        </a:spcAft>
        <a:defRPr sz="2300">
          <a:solidFill>
            <a:schemeClr val="tx2"/>
          </a:solidFill>
          <a:latin typeface="DIN-MediumAlternate" pitchFamily="34" charset="0"/>
        </a:defRPr>
      </a:lvl9pPr>
    </p:titleStyle>
    <p:body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gif"/><Relationship Id="rId5" Type="http://schemas.openxmlformats.org/officeDocument/2006/relationships/image" Target="../media/image5.emf"/><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em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srcRect l="39801" t="29749" r="11813" b="10630"/>
          <a:stretch/>
        </p:blipFill>
        <p:spPr>
          <a:xfrm>
            <a:off x="0" y="-1"/>
            <a:ext cx="9899368" cy="6858001"/>
          </a:xfrm>
          <a:prstGeom prst="rect">
            <a:avLst/>
          </a:prstGeom>
        </p:spPr>
      </p:pic>
      <p:pic>
        <p:nvPicPr>
          <p:cNvPr id="13" name="Imagen 12"/>
          <p:cNvPicPr>
            <a:picLocks noChangeAspect="1"/>
          </p:cNvPicPr>
          <p:nvPr/>
        </p:nvPicPr>
        <p:blipFill>
          <a:blip r:embed="rId4">
            <a:alphaModFix amt="79000"/>
            <a:extLst>
              <a:ext uri="{28A0092B-C50C-407E-A947-70E740481C1C}">
                <a14:useLocalDpi xmlns:a14="http://schemas.microsoft.com/office/drawing/2010/main" val="0"/>
              </a:ext>
            </a:extLst>
          </a:blip>
          <a:srcRect/>
          <a:stretch>
            <a:fillRect/>
          </a:stretch>
        </p:blipFill>
        <p:spPr bwMode="auto">
          <a:xfrm>
            <a:off x="1" y="2422058"/>
            <a:ext cx="2209799" cy="3759200"/>
          </a:xfrm>
          <a:prstGeom prst="rect">
            <a:avLst/>
          </a:prstGeom>
          <a:solidFill>
            <a:schemeClr val="bg1"/>
          </a:solidFill>
          <a:ln>
            <a:noFill/>
          </a:ln>
          <a:extLst>
            <a:ext uri="{909E8E84-426E-40dd-AFC4-6F175D3DCCD1}">
              <a14:hiddenFill xmlns:mc="http://schemas.openxmlformats.org/markup-compatibility/2006" xmlns:mv="urn:schemas-microsoft-com:mac:vml" xmlns:a14="http://schemas.microsoft.com/office/drawing/2010/main" xmlns="">
                <a:solidFill>
                  <a:srgbClr val="FFFFFF">
                    <a:alpha val="78822"/>
                  </a:srgbClr>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pic>
        <p:nvPicPr>
          <p:cNvPr id="15" name="Imagen 2"/>
          <p:cNvPicPr preferRelativeResize="0">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0" y="304800"/>
            <a:ext cx="4826000" cy="493290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sp>
        <p:nvSpPr>
          <p:cNvPr id="18" name="Marcador de texto 13"/>
          <p:cNvSpPr txBox="1">
            <a:spLocks/>
          </p:cNvSpPr>
          <p:nvPr/>
        </p:nvSpPr>
        <p:spPr>
          <a:xfrm>
            <a:off x="303176" y="4563088"/>
            <a:ext cx="4182533" cy="316284"/>
          </a:xfrm>
          <a:prstGeom prst="rect">
            <a:avLst/>
          </a:prstGeom>
        </p:spPr>
        <p:txBody>
          <a:bodyPr vert="horz" lIns="91440" tIns="45720" rIns="91440" bIns="45720" rtlCol="0" anchor="ctr">
            <a:normAutofit lnSpcReduction="10000"/>
          </a:bodyPr>
          <a:lstStyle>
            <a:lvl1pPr marL="0" indent="0">
              <a:spcAft>
                <a:spcPts val="0"/>
              </a:spcAft>
              <a:buNone/>
              <a:defRPr baseline="0">
                <a:solidFill>
                  <a:srgbClr val="53565A"/>
                </a:solidFill>
              </a:defRPr>
            </a:lvl1pPr>
          </a:lstStyle>
          <a:p>
            <a:pPr marL="0" marR="0" lvl="0" indent="0" algn="l" defTabSz="914400" rtl="0" eaLnBrk="1" fontAlgn="auto" latinLnBrk="0" hangingPunct="1">
              <a:lnSpc>
                <a:spcPct val="100000"/>
              </a:lnSpc>
              <a:spcBef>
                <a:spcPts val="0"/>
              </a:spcBef>
              <a:spcAft>
                <a:spcPts val="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53565A"/>
                </a:solidFill>
                <a:effectLst/>
                <a:uLnTx/>
                <a:uFillTx/>
                <a:latin typeface="Adelle" panose="02000503060000020004" pitchFamily="2" charset="0"/>
                <a:ea typeface="+mn-ea"/>
                <a:cs typeface="+mn-cs"/>
              </a:rPr>
              <a:t>Madrid, 2019</a:t>
            </a:r>
          </a:p>
        </p:txBody>
      </p:sp>
      <p:sp>
        <p:nvSpPr>
          <p:cNvPr id="19" name="Marcador de texto 12"/>
          <p:cNvSpPr txBox="1">
            <a:spLocks/>
          </p:cNvSpPr>
          <p:nvPr/>
        </p:nvSpPr>
        <p:spPr>
          <a:xfrm>
            <a:off x="302508" y="3420774"/>
            <a:ext cx="4498091" cy="1142313"/>
          </a:xfrm>
          <a:prstGeom prst="rect">
            <a:avLst/>
          </a:prstGeom>
        </p:spPr>
        <p:txBody>
          <a:bodyPr vert="horz" lIns="91440" tIns="45720" rIns="91440" bIns="45720" rtlCol="0">
            <a:normAutofit fontScale="92500" lnSpcReduction="20000"/>
          </a:bodyPr>
          <a:lstStyle>
            <a:lvl1pPr marL="0" indent="0">
              <a:buNone/>
              <a:defRPr>
                <a:solidFill>
                  <a:srgbClr val="7FA9AE"/>
                </a:solidFill>
              </a:defRPr>
            </a:lvl1pPr>
          </a:lstStyle>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rPr>
              <a:t>Javier Molina Acebo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Miembro del Consejo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err="1">
                <a:latin typeface="Adelle" panose="02000503060000020004" pitchFamily="2" charset="0"/>
                <a:ea typeface="+mn-ea"/>
                <a:cs typeface="+mn-cs"/>
              </a:rPr>
              <a:t>EdV</a:t>
            </a:r>
            <a:r>
              <a:rPr lang="es-ES" sz="1600" dirty="0">
                <a:latin typeface="Adelle" panose="02000503060000020004" pitchFamily="2" charset="0"/>
                <a:ea typeface="+mn-ea"/>
                <a:cs typeface="+mn-cs"/>
              </a:rPr>
              <a:t> - </a:t>
            </a:r>
            <a:r>
              <a:rPr lang="es-ES" sz="1600" dirty="0" err="1">
                <a:latin typeface="Adelle" panose="02000503060000020004" pitchFamily="2" charset="0"/>
                <a:ea typeface="+mn-ea"/>
                <a:cs typeface="+mn-cs"/>
              </a:rPr>
              <a:t>Executive</a:t>
            </a:r>
            <a:r>
              <a:rPr lang="es-ES" sz="1600" dirty="0">
                <a:latin typeface="Adelle" panose="02000503060000020004" pitchFamily="2" charset="0"/>
                <a:ea typeface="+mn-ea"/>
                <a:cs typeface="+mn-cs"/>
              </a:rPr>
              <a:t> </a:t>
            </a:r>
            <a:r>
              <a:rPr lang="es-ES" sz="1600" dirty="0" err="1">
                <a:latin typeface="Adelle" panose="02000503060000020004" pitchFamily="2" charset="0"/>
                <a:ea typeface="+mn-ea"/>
                <a:cs typeface="+mn-cs"/>
              </a:rPr>
              <a:t>Education</a:t>
            </a:r>
            <a:endParaRPr lang="es-ES" sz="1600" dirty="0">
              <a:latin typeface="Adelle" panose="02000503060000020004" pitchFamily="2" charset="0"/>
              <a:ea typeface="+mn-ea"/>
              <a:cs typeface="+mn-cs"/>
            </a:endParaRP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ESIC Business &amp; Marketing School</a:t>
            </a:r>
            <a:endPar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endParaRPr>
          </a:p>
        </p:txBody>
      </p:sp>
      <p:sp>
        <p:nvSpPr>
          <p:cNvPr id="11" name="Rectángulo 10"/>
          <p:cNvSpPr/>
          <p:nvPr/>
        </p:nvSpPr>
        <p:spPr>
          <a:xfrm>
            <a:off x="304800" y="1524000"/>
            <a:ext cx="4495800" cy="584776"/>
          </a:xfrm>
          <a:prstGeom prst="rect">
            <a:avLst/>
          </a:prstGeom>
        </p:spPr>
        <p:txBody>
          <a:bodyPr wrap="square">
            <a:spAutoFit/>
          </a:bodyPr>
          <a:lstStyle/>
          <a:p>
            <a:pPr marL="0" indent="0">
              <a:buNone/>
            </a:pPr>
            <a:r>
              <a:rPr lang="es-ES" sz="1600" dirty="0">
                <a:solidFill>
                  <a:srgbClr val="53565A"/>
                </a:solidFill>
                <a:latin typeface="Adelle" panose="02000503060000020004" pitchFamily="2" charset="0"/>
                <a:ea typeface="+mj-ea"/>
                <a:cs typeface="+mj-cs"/>
              </a:rPr>
              <a:t>Programa Superior de Gestión de empresas de Servicios Profesionales (Top Talent)</a:t>
            </a:r>
          </a:p>
        </p:txBody>
      </p:sp>
      <p:pic>
        <p:nvPicPr>
          <p:cNvPr id="17" name="Imagen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1000" y="5489619"/>
            <a:ext cx="1371600" cy="453981"/>
          </a:xfrm>
          <a:prstGeom prst="rect">
            <a:avLst/>
          </a:prstGeom>
        </p:spPr>
      </p:pic>
      <p:pic>
        <p:nvPicPr>
          <p:cNvPr id="12" name="Imagen 11"/>
          <p:cNvPicPr>
            <a:picLocks noChangeAspect="1"/>
          </p:cNvPicPr>
          <p:nvPr/>
        </p:nvPicPr>
        <p:blipFill>
          <a:blip r:embed="rId7"/>
          <a:stretch>
            <a:fillRect/>
          </a:stretch>
        </p:blipFill>
        <p:spPr>
          <a:xfrm>
            <a:off x="304800" y="609600"/>
            <a:ext cx="3810000" cy="672353"/>
          </a:xfrm>
          <a:prstGeom prst="rect">
            <a:avLst/>
          </a:prstGeom>
        </p:spPr>
      </p:pic>
      <p:sp>
        <p:nvSpPr>
          <p:cNvPr id="20" name="Título 1">
            <a:extLst>
              <a:ext uri="{FF2B5EF4-FFF2-40B4-BE49-F238E27FC236}">
                <a16:creationId xmlns:a16="http://schemas.microsoft.com/office/drawing/2014/main" id="{3BCE4FEB-1392-4578-B057-AB8851984FF3}"/>
              </a:ext>
            </a:extLst>
          </p:cNvPr>
          <p:cNvSpPr txBox="1">
            <a:spLocks/>
          </p:cNvSpPr>
          <p:nvPr/>
        </p:nvSpPr>
        <p:spPr>
          <a:xfrm>
            <a:off x="303175" y="1905000"/>
            <a:ext cx="4825331" cy="1640191"/>
          </a:xfrm>
          <a:prstGeom prst="rect">
            <a:avLst/>
          </a:prstGeom>
        </p:spPr>
        <p:txBody>
          <a:bodyPr vert="horz" lIns="0" tIns="45720" rIns="0" bIns="45720" rtlCol="0" anchor="ctr">
            <a:normAutofit/>
          </a:bodyPr>
          <a:lstStyle>
            <a:lvl1pPr algn="l">
              <a:lnSpc>
                <a:spcPct val="100000"/>
              </a:lnSpc>
              <a:defRPr sz="2600" b="0">
                <a:solidFill>
                  <a:srgbClr val="53565A"/>
                </a:solidFill>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ES" sz="24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rPr>
              <a:t>M</a:t>
            </a:r>
            <a:r>
              <a:rPr lang="es-ES" sz="2400" noProof="0" dirty="0">
                <a:latin typeface="Adelle" panose="02000503060000020004" pitchFamily="2" charset="0"/>
                <a:ea typeface="+mj-ea"/>
                <a:cs typeface="+mj-cs"/>
              </a:rPr>
              <a:t>ódulo: Enfoque Comercial </a:t>
            </a:r>
          </a:p>
          <a:p>
            <a:pPr marL="0" marR="0" lvl="0" indent="0" algn="l" defTabSz="914400" rtl="0" eaLnBrk="1" fontAlgn="auto" latinLnBrk="0" hangingPunct="1">
              <a:lnSpc>
                <a:spcPct val="100000"/>
              </a:lnSpc>
              <a:spcBef>
                <a:spcPct val="0"/>
              </a:spcBef>
              <a:spcAft>
                <a:spcPts val="0"/>
              </a:spcAft>
              <a:buClrTx/>
              <a:buSzTx/>
              <a:buFontTx/>
              <a:buNone/>
              <a:tabLst/>
              <a:defRPr/>
            </a:pPr>
            <a:r>
              <a:rPr lang="es-ES" sz="1700" noProof="0" dirty="0">
                <a:latin typeface="Adelle" panose="02000503060000020004" pitchFamily="2" charset="0"/>
                <a:ea typeface="+mj-ea"/>
                <a:cs typeface="+mj-cs"/>
              </a:rPr>
              <a:t>Técnicas y Habilidades en los </a:t>
            </a:r>
            <a:r>
              <a:rPr lang="es-ES" sz="1700" dirty="0">
                <a:latin typeface="Adelle" panose="02000503060000020004" pitchFamily="2" charset="0"/>
                <a:ea typeface="+mj-ea"/>
                <a:cs typeface="+mj-cs"/>
              </a:rPr>
              <a:t>Procesos Comerciales</a:t>
            </a:r>
            <a:endParaRPr kumimoji="0" lang="es-ES" sz="17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endParaRPr>
          </a:p>
        </p:txBody>
      </p:sp>
      <p:sp>
        <p:nvSpPr>
          <p:cNvPr id="21" name="Título 1">
            <a:extLst>
              <a:ext uri="{FF2B5EF4-FFF2-40B4-BE49-F238E27FC236}">
                <a16:creationId xmlns:a16="http://schemas.microsoft.com/office/drawing/2014/main" id="{1C7AF5B4-B2D4-4D26-90D2-458BFC55487F}"/>
              </a:ext>
            </a:extLst>
          </p:cNvPr>
          <p:cNvSpPr txBox="1">
            <a:spLocks/>
          </p:cNvSpPr>
          <p:nvPr/>
        </p:nvSpPr>
        <p:spPr>
          <a:xfrm>
            <a:off x="560512" y="5912304"/>
            <a:ext cx="9223559" cy="1189104"/>
          </a:xfrm>
          <a:prstGeom prst="rect">
            <a:avLst/>
          </a:prstGeom>
        </p:spPr>
        <p:txBody>
          <a:bodyPr vert="horz" lIns="91440" tIns="45720" rIns="91440" bIns="45720" rtlCol="0" anchor="ctr">
            <a:normAutofit/>
          </a:bodyPr>
          <a:lstStyle/>
          <a:p>
            <a:pPr marL="0" marR="0" lvl="0" indent="0" algn="r"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rPr>
              <a:t>Pre-</a:t>
            </a:r>
            <a:r>
              <a:rPr kumimoji="0" lang="es-ES" sz="3200" b="1" i="0" u="none" strike="noStrike" kern="1200" cap="none" spc="0" normalizeH="0" baseline="0" noProof="0" dirty="0" err="1">
                <a:ln>
                  <a:noFill/>
                </a:ln>
                <a:solidFill>
                  <a:schemeClr val="bg1"/>
                </a:solidFill>
                <a:effectLst/>
                <a:uLnTx/>
                <a:uFillTx/>
                <a:latin typeface="Adelle" panose="02000503060000020004" pitchFamily="2" charset="0"/>
                <a:ea typeface="+mj-ea"/>
                <a:cs typeface="+mj-cs"/>
              </a:rPr>
              <a:t>Work</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54483" y="2147490"/>
            <a:ext cx="8543925" cy="1189104"/>
          </a:xfrm>
        </p:spPr>
        <p:txBody>
          <a:bodyPr/>
          <a:lstStyle/>
          <a:p>
            <a:r>
              <a:rPr lang="es-ES" dirty="0"/>
              <a:t>Titulo del Punto</a:t>
            </a:r>
          </a:p>
        </p:txBody>
      </p:sp>
      <p:sp>
        <p:nvSpPr>
          <p:cNvPr id="5" name="4 Rectángulo"/>
          <p:cNvSpPr/>
          <p:nvPr/>
        </p:nvSpPr>
        <p:spPr>
          <a:xfrm>
            <a:off x="0" y="0"/>
            <a:ext cx="9906000" cy="6858000"/>
          </a:xfrm>
          <a:prstGeom prst="rect">
            <a:avLst/>
          </a:prstGeom>
          <a:solidFill>
            <a:srgbClr val="3F9599"/>
          </a:solidFill>
          <a:ln>
            <a:noFill/>
          </a:ln>
        </p:spPr>
        <p:style>
          <a:lnRef idx="2">
            <a:schemeClr val="dk1">
              <a:shade val="50000"/>
            </a:schemeClr>
          </a:lnRef>
          <a:fillRef idx="1">
            <a:schemeClr val="dk1"/>
          </a:fillRef>
          <a:effectRef idx="0">
            <a:schemeClr val="dk1"/>
          </a:effectRef>
          <a:fontRef idx="minor">
            <a:schemeClr val="lt1"/>
          </a:fontRef>
        </p:style>
        <p:txBody>
          <a:bodyPr anchor="ctr"/>
          <a:lstStyle/>
          <a:p>
            <a:pPr>
              <a:defRPr/>
            </a:pPr>
            <a:endParaRPr lang="es-ES"/>
          </a:p>
        </p:txBody>
      </p:sp>
      <p:sp>
        <p:nvSpPr>
          <p:cNvPr id="6" name="Título 1"/>
          <p:cNvSpPr txBox="1">
            <a:spLocks/>
          </p:cNvSpPr>
          <p:nvPr/>
        </p:nvSpPr>
        <p:spPr>
          <a:xfrm>
            <a:off x="682441" y="2147490"/>
            <a:ext cx="9223559" cy="118910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a:ln>
                  <a:noFill/>
                </a:ln>
                <a:solidFill>
                  <a:schemeClr val="bg1"/>
                </a:solidFill>
                <a:effectLst/>
                <a:uLnTx/>
                <a:uFillTx/>
                <a:latin typeface="Adelle" panose="02000503060000020004" pitchFamily="2" charset="0"/>
                <a:ea typeface="+mj-ea"/>
                <a:cs typeface="+mj-cs"/>
              </a:rPr>
              <a:t>Pre-Work</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pic>
        <p:nvPicPr>
          <p:cNvPr id="7" name="Imagen 12"/>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21265" y="426555"/>
            <a:ext cx="2148571" cy="17371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pic>
        <p:nvPicPr>
          <p:cNvPr id="10" name="Imagen 9"/>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772400" y="332748"/>
            <a:ext cx="1295400" cy="429252"/>
          </a:xfrm>
          <a:prstGeom prst="rect">
            <a:avLst/>
          </a:prstGeom>
        </p:spPr>
      </p:pic>
    </p:spTree>
    <p:extLst>
      <p:ext uri="{BB962C8B-B14F-4D97-AF65-F5344CB8AC3E}">
        <p14:creationId xmlns:p14="http://schemas.microsoft.com/office/powerpoint/2010/main" val="2190696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8B5A823-9C25-43FA-8942-E6C8244311C1}"/>
              </a:ext>
            </a:extLst>
          </p:cNvPr>
          <p:cNvSpPr txBox="1">
            <a:spLocks noChangeArrowheads="1"/>
          </p:cNvSpPr>
          <p:nvPr/>
        </p:nvSpPr>
        <p:spPr>
          <a:xfrm>
            <a:off x="273051" y="802258"/>
            <a:ext cx="9432924" cy="826542"/>
          </a:xfrm>
          <a:prstGeom prst="rect">
            <a:avLst/>
          </a:prstGeom>
          <a:noFill/>
        </p:spPr>
        <p:txBody>
          <a:bodyPr lIns="99779" tIns="49890" rIns="99779" bIns="49890"/>
          <a:lst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a:lstStyle>
          <a:p>
            <a:pPr marL="0" indent="0" algn="just">
              <a:lnSpc>
                <a:spcPct val="90000"/>
              </a:lnSpc>
              <a:spcBef>
                <a:spcPct val="0"/>
              </a:spcBef>
              <a:buFontTx/>
              <a:buNone/>
            </a:pPr>
            <a:r>
              <a:rPr lang="es-ES_tradnl" altLang="es-ES" sz="1400" i="1" dirty="0">
                <a:solidFill>
                  <a:srgbClr val="000000"/>
                </a:solidFill>
                <a:latin typeface="Calibri" panose="020F0502020204030204" pitchFamily="34" charset="0"/>
                <a:cs typeface="Calibri" panose="020F0502020204030204" pitchFamily="34" charset="0"/>
              </a:rPr>
              <a:t>Piensa de forma individual sobre cada una de las siguientes cuestiones que se te exponen a continuación sobre la venta y su contextualización.</a:t>
            </a:r>
          </a:p>
          <a:p>
            <a:pPr marL="0" indent="0" algn="just">
              <a:lnSpc>
                <a:spcPct val="90000"/>
              </a:lnSpc>
              <a:spcBef>
                <a:spcPct val="0"/>
              </a:spcBef>
              <a:buFontTx/>
              <a:buNone/>
            </a:pPr>
            <a:r>
              <a:rPr lang="es-ES_tradnl" altLang="es-ES" sz="1400" i="1" dirty="0">
                <a:solidFill>
                  <a:srgbClr val="000000"/>
                </a:solidFill>
                <a:latin typeface="Calibri" panose="020F0502020204030204" pitchFamily="34" charset="0"/>
                <a:cs typeface="Calibri" panose="020F0502020204030204" pitchFamily="34" charset="0"/>
              </a:rPr>
              <a:t>Expón brevemente lo que interpretas o entiendes sobre cada una de ellas,  acompañando una breve reflexión explicitando tus razones.</a:t>
            </a:r>
          </a:p>
          <a:p>
            <a:pPr marL="0" indent="0" algn="just">
              <a:lnSpc>
                <a:spcPct val="90000"/>
              </a:lnSpc>
              <a:spcBef>
                <a:spcPct val="0"/>
              </a:spcBef>
              <a:buFontTx/>
              <a:buNone/>
            </a:pPr>
            <a:endParaRPr lang="es-ES_tradnl" altLang="es-ES" sz="1400" kern="0" dirty="0">
              <a:solidFill>
                <a:srgbClr val="000000"/>
              </a:solidFill>
              <a:latin typeface="Calibri" panose="020F0502020204030204" pitchFamily="34" charset="0"/>
              <a:cs typeface="Calibri" panose="020F0502020204030204" pitchFamily="34" charset="0"/>
            </a:endParaRPr>
          </a:p>
        </p:txBody>
      </p:sp>
      <p:sp>
        <p:nvSpPr>
          <p:cNvPr id="7" name="Rectangle 6">
            <a:extLst>
              <a:ext uri="{FF2B5EF4-FFF2-40B4-BE49-F238E27FC236}">
                <a16:creationId xmlns:a16="http://schemas.microsoft.com/office/drawing/2014/main" id="{CE7EE88F-5812-4953-AAE4-15D808FCFD06}"/>
              </a:ext>
            </a:extLst>
          </p:cNvPr>
          <p:cNvSpPr>
            <a:spLocks noChangeArrowheads="1"/>
          </p:cNvSpPr>
          <p:nvPr/>
        </p:nvSpPr>
        <p:spPr bwMode="auto">
          <a:xfrm>
            <a:off x="294381" y="1972970"/>
            <a:ext cx="3038475" cy="43180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 typeface="Monotype Sorts" panose="01010601010101010101" pitchFamily="2" charset="2"/>
              <a:buNone/>
            </a:pPr>
            <a:r>
              <a:rPr lang="es-ES_tradnl" altLang="es-ES" sz="1200" b="1" dirty="0">
                <a:solidFill>
                  <a:schemeClr val="bg1"/>
                </a:solidFill>
                <a:latin typeface="Calibri" panose="020F0502020204030204" pitchFamily="34" charset="0"/>
                <a:cs typeface="Calibri" panose="020F0502020204030204" pitchFamily="34" charset="0"/>
              </a:rPr>
              <a:t>PREGUNTAS</a:t>
            </a:r>
          </a:p>
        </p:txBody>
      </p:sp>
      <p:sp>
        <p:nvSpPr>
          <p:cNvPr id="9" name="Rectangle 8">
            <a:extLst>
              <a:ext uri="{FF2B5EF4-FFF2-40B4-BE49-F238E27FC236}">
                <a16:creationId xmlns:a16="http://schemas.microsoft.com/office/drawing/2014/main" id="{0E2AF215-716B-4B1B-8FC9-591AF0CC146A}"/>
              </a:ext>
            </a:extLst>
          </p:cNvPr>
          <p:cNvSpPr>
            <a:spLocks noChangeArrowheads="1"/>
          </p:cNvSpPr>
          <p:nvPr/>
        </p:nvSpPr>
        <p:spPr bwMode="auto">
          <a:xfrm>
            <a:off x="3584848" y="1972970"/>
            <a:ext cx="6242050" cy="43180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Tx/>
              <a:buNone/>
            </a:pPr>
            <a:r>
              <a:rPr lang="es-ES_tradnl" altLang="es-ES" sz="1200" b="1">
                <a:solidFill>
                  <a:schemeClr val="bg1"/>
                </a:solidFill>
                <a:latin typeface="Calibri" panose="020F0502020204030204" pitchFamily="34" charset="0"/>
                <a:cs typeface="Calibri" panose="020F0502020204030204" pitchFamily="34" charset="0"/>
              </a:rPr>
              <a:t>REFLEXIONES</a:t>
            </a:r>
          </a:p>
        </p:txBody>
      </p:sp>
      <p:sp>
        <p:nvSpPr>
          <p:cNvPr id="11" name="Rectangle 26">
            <a:extLst>
              <a:ext uri="{FF2B5EF4-FFF2-40B4-BE49-F238E27FC236}">
                <a16:creationId xmlns:a16="http://schemas.microsoft.com/office/drawing/2014/main" id="{68115B83-B8A7-49E2-A738-3CFD13922961}"/>
              </a:ext>
            </a:extLst>
          </p:cNvPr>
          <p:cNvSpPr>
            <a:spLocks noChangeArrowheads="1"/>
          </p:cNvSpPr>
          <p:nvPr/>
        </p:nvSpPr>
        <p:spPr bwMode="auto">
          <a:xfrm>
            <a:off x="241300" y="2631783"/>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Tx/>
              <a:buAutoNum type="arabicPeriod"/>
              <a:defRPr/>
            </a:pPr>
            <a:r>
              <a:rPr lang="es-ES" sz="1400" dirty="0">
                <a:solidFill>
                  <a:schemeClr val="bg1"/>
                </a:solidFill>
                <a:latin typeface="Calibri" panose="020F0502020204030204" pitchFamily="34" charset="0"/>
                <a:cs typeface="Calibri" panose="020F0502020204030204" pitchFamily="34" charset="0"/>
              </a:rPr>
              <a:t>¿Qué es vender? </a:t>
            </a:r>
          </a:p>
        </p:txBody>
      </p:sp>
      <p:sp>
        <p:nvSpPr>
          <p:cNvPr id="12" name="Rectangle 31">
            <a:extLst>
              <a:ext uri="{FF2B5EF4-FFF2-40B4-BE49-F238E27FC236}">
                <a16:creationId xmlns:a16="http://schemas.microsoft.com/office/drawing/2014/main" id="{66F3E6F4-F378-445B-883F-D07CB67B23F2}"/>
              </a:ext>
            </a:extLst>
          </p:cNvPr>
          <p:cNvSpPr>
            <a:spLocks noChangeArrowheads="1"/>
          </p:cNvSpPr>
          <p:nvPr/>
        </p:nvSpPr>
        <p:spPr bwMode="auto">
          <a:xfrm>
            <a:off x="3534681" y="2544470"/>
            <a:ext cx="6306881"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Vender es convencer a alguien para que adquiera el servicios o producto que la otra parte puede ofrecer. Por lo tanto, vender exige influir  en el posible comprador para que perciba (1) la capacidad del producto / servicio de satisfacer sus necesidades, (2) la mayor capacidad respecto a la que le puedan ofrecer otros productos/servicios competidores o sustitutivos y que (3) la contraprestación es justa.</a:t>
            </a:r>
          </a:p>
        </p:txBody>
      </p:sp>
      <p:sp>
        <p:nvSpPr>
          <p:cNvPr id="13" name="Rectangle 26">
            <a:extLst>
              <a:ext uri="{FF2B5EF4-FFF2-40B4-BE49-F238E27FC236}">
                <a16:creationId xmlns:a16="http://schemas.microsoft.com/office/drawing/2014/main" id="{0EC49112-B1C4-4FCB-B98D-5993B60C2584}"/>
              </a:ext>
            </a:extLst>
          </p:cNvPr>
          <p:cNvSpPr>
            <a:spLocks noChangeArrowheads="1"/>
          </p:cNvSpPr>
          <p:nvPr/>
        </p:nvSpPr>
        <p:spPr bwMode="auto">
          <a:xfrm>
            <a:off x="244380" y="3918799"/>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2"/>
              <a:defRPr/>
            </a:pPr>
            <a:r>
              <a:rPr lang="es-ES" sz="1400" dirty="0">
                <a:solidFill>
                  <a:schemeClr val="bg1"/>
                </a:solidFill>
                <a:latin typeface="Calibri" panose="020F0502020204030204" pitchFamily="34" charset="0"/>
                <a:cs typeface="Calibri" panose="020F0502020204030204" pitchFamily="34" charset="0"/>
              </a:rPr>
              <a:t>¿Te gusta vender? </a:t>
            </a:r>
          </a:p>
          <a:p>
            <a:pPr marL="498897" indent="-498897" eaLnBrk="1" hangingPunct="1">
              <a:defRPr/>
            </a:pPr>
            <a:r>
              <a:rPr lang="es-ES" sz="1400" dirty="0">
                <a:solidFill>
                  <a:schemeClr val="bg1"/>
                </a:solidFill>
                <a:latin typeface="Calibri" panose="020F0502020204030204" pitchFamily="34" charset="0"/>
                <a:cs typeface="Calibri" panose="020F0502020204030204" pitchFamily="34" charset="0"/>
              </a:rPr>
              <a:t>	¿Por qué?</a:t>
            </a:r>
          </a:p>
        </p:txBody>
      </p:sp>
      <p:sp>
        <p:nvSpPr>
          <p:cNvPr id="14" name="Rectangle 31">
            <a:extLst>
              <a:ext uri="{FF2B5EF4-FFF2-40B4-BE49-F238E27FC236}">
                <a16:creationId xmlns:a16="http://schemas.microsoft.com/office/drawing/2014/main" id="{2330A3F0-0047-42B9-8929-C348F2E71307}"/>
              </a:ext>
            </a:extLst>
          </p:cNvPr>
          <p:cNvSpPr>
            <a:spLocks noChangeArrowheads="1"/>
          </p:cNvSpPr>
          <p:nvPr/>
        </p:nvSpPr>
        <p:spPr bwMode="auto">
          <a:xfrm>
            <a:off x="3534681" y="3832434"/>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No es mi actividad favorita, pero principalmente por una cuestión de inexperiencia y por la falta de hábito que esto produce. En LLYC la venta es uno de los últimos pasos a los que te enfrentas y por lo tanto es algo a lo que todavía no me he enfrentado. </a:t>
            </a:r>
          </a:p>
        </p:txBody>
      </p:sp>
      <p:sp>
        <p:nvSpPr>
          <p:cNvPr id="15" name="Rectangle 26">
            <a:extLst>
              <a:ext uri="{FF2B5EF4-FFF2-40B4-BE49-F238E27FC236}">
                <a16:creationId xmlns:a16="http://schemas.microsoft.com/office/drawing/2014/main" id="{CC982F2F-0FC1-4DC1-849D-AAB77E488CE4}"/>
              </a:ext>
            </a:extLst>
          </p:cNvPr>
          <p:cNvSpPr>
            <a:spLocks noChangeArrowheads="1"/>
          </p:cNvSpPr>
          <p:nvPr/>
        </p:nvSpPr>
        <p:spPr bwMode="auto">
          <a:xfrm>
            <a:off x="244380" y="5242327"/>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3"/>
              <a:defRPr/>
            </a:pPr>
            <a:r>
              <a:rPr lang="es-ES" sz="1400" dirty="0">
                <a:solidFill>
                  <a:schemeClr val="bg1"/>
                </a:solidFill>
                <a:latin typeface="Calibri" panose="020F0502020204030204" pitchFamily="34" charset="0"/>
                <a:cs typeface="Calibri" panose="020F0502020204030204" pitchFamily="34" charset="0"/>
              </a:rPr>
              <a:t>¿El comercial nace o se hace?</a:t>
            </a:r>
          </a:p>
          <a:p>
            <a:pPr marL="498897" indent="-498897" eaLnBrk="1" hangingPunct="1">
              <a:defRPr/>
            </a:pPr>
            <a:r>
              <a:rPr lang="es-ES" sz="1400" dirty="0">
                <a:solidFill>
                  <a:schemeClr val="bg1"/>
                </a:solidFill>
                <a:latin typeface="Calibri" panose="020F0502020204030204" pitchFamily="34" charset="0"/>
                <a:cs typeface="Calibri" panose="020F0502020204030204" pitchFamily="34" charset="0"/>
              </a:rPr>
              <a:t>	¿Por qué?</a:t>
            </a:r>
          </a:p>
        </p:txBody>
      </p:sp>
      <p:sp>
        <p:nvSpPr>
          <p:cNvPr id="16" name="Rectangle 31">
            <a:extLst>
              <a:ext uri="{FF2B5EF4-FFF2-40B4-BE49-F238E27FC236}">
                <a16:creationId xmlns:a16="http://schemas.microsoft.com/office/drawing/2014/main" id="{9CFD2BAA-1003-43F6-B597-A1D3857FB845}"/>
              </a:ext>
            </a:extLst>
          </p:cNvPr>
          <p:cNvSpPr>
            <a:spLocks noChangeArrowheads="1"/>
          </p:cNvSpPr>
          <p:nvPr/>
        </p:nvSpPr>
        <p:spPr bwMode="auto">
          <a:xfrm>
            <a:off x="3534681" y="5155331"/>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El comercial, principalmente, se hace. Existen ciertas habilidades naturales que pueden posicionar a determinadas personas en un punto de partida más favorable. Pero creo que el conocimientos de determinadas técnicas y, sobre todo, su puesta en práctica y la experiencia es lo que realmente desarrolla al comercial.</a:t>
            </a:r>
          </a:p>
        </p:txBody>
      </p:sp>
    </p:spTree>
    <p:extLst>
      <p:ext uri="{BB962C8B-B14F-4D97-AF65-F5344CB8AC3E}">
        <p14:creationId xmlns:p14="http://schemas.microsoft.com/office/powerpoint/2010/main" val="2877789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6">
            <a:extLst>
              <a:ext uri="{FF2B5EF4-FFF2-40B4-BE49-F238E27FC236}">
                <a16:creationId xmlns:a16="http://schemas.microsoft.com/office/drawing/2014/main" id="{68115B83-B8A7-49E2-A738-3CFD13922961}"/>
              </a:ext>
            </a:extLst>
          </p:cNvPr>
          <p:cNvSpPr>
            <a:spLocks noChangeArrowheads="1"/>
          </p:cNvSpPr>
          <p:nvPr/>
        </p:nvSpPr>
        <p:spPr bwMode="auto">
          <a:xfrm>
            <a:off x="241300" y="1919883"/>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44500" indent="-444500" eaLnBrk="1" hangingPunct="1">
              <a:buFont typeface="+mj-lt"/>
              <a:buAutoNum type="arabicPeriod" startAt="5"/>
            </a:pPr>
            <a:r>
              <a:rPr lang="es-ES" sz="1400" dirty="0">
                <a:solidFill>
                  <a:schemeClr val="bg1"/>
                </a:solidFill>
                <a:latin typeface="Calibri" panose="020F0502020204030204" pitchFamily="34" charset="0"/>
                <a:cs typeface="Calibri" panose="020F0502020204030204" pitchFamily="34" charset="0"/>
              </a:rPr>
              <a:t>¿Q</a:t>
            </a:r>
            <a:r>
              <a:rPr lang="es-ES" altLang="es-ES" sz="1400" dirty="0">
                <a:solidFill>
                  <a:schemeClr val="bg1"/>
                </a:solidFill>
                <a:latin typeface="Calibri" panose="020F0502020204030204" pitchFamily="34" charset="0"/>
                <a:cs typeface="Calibri" panose="020F0502020204030204" pitchFamily="34" charset="0"/>
              </a:rPr>
              <a:t>ué vende </a:t>
            </a:r>
            <a:r>
              <a:rPr lang="es-ES" altLang="es-ES" sz="1400" dirty="0" err="1">
                <a:solidFill>
                  <a:schemeClr val="bg1"/>
                </a:solidFill>
                <a:latin typeface="Calibri" panose="020F0502020204030204" pitchFamily="34" charset="0"/>
                <a:cs typeface="Calibri" panose="020F0502020204030204" pitchFamily="34" charset="0"/>
              </a:rPr>
              <a:t>Llorente&amp;Cuenca</a:t>
            </a:r>
            <a:r>
              <a:rPr lang="es-ES" altLang="es-ES" sz="1400" dirty="0">
                <a:solidFill>
                  <a:schemeClr val="bg1"/>
                </a:solidFill>
                <a:latin typeface="Calibri" panose="020F0502020204030204" pitchFamily="34" charset="0"/>
                <a:cs typeface="Calibri" panose="020F0502020204030204" pitchFamily="34" charset="0"/>
              </a:rPr>
              <a:t>?</a:t>
            </a:r>
            <a:r>
              <a:rPr lang="es-ES" sz="1400" dirty="0">
                <a:solidFill>
                  <a:schemeClr val="bg1"/>
                </a:solidFill>
                <a:latin typeface="Calibri" panose="020F0502020204030204" pitchFamily="34" charset="0"/>
                <a:cs typeface="Calibri" panose="020F0502020204030204" pitchFamily="34" charset="0"/>
              </a:rPr>
              <a:t> </a:t>
            </a:r>
          </a:p>
        </p:txBody>
      </p:sp>
      <p:sp>
        <p:nvSpPr>
          <p:cNvPr id="12" name="Rectangle 31">
            <a:extLst>
              <a:ext uri="{FF2B5EF4-FFF2-40B4-BE49-F238E27FC236}">
                <a16:creationId xmlns:a16="http://schemas.microsoft.com/office/drawing/2014/main" id="{66F3E6F4-F378-445B-883F-D07CB67B23F2}"/>
              </a:ext>
            </a:extLst>
          </p:cNvPr>
          <p:cNvSpPr>
            <a:spLocks noChangeArrowheads="1"/>
          </p:cNvSpPr>
          <p:nvPr/>
        </p:nvSpPr>
        <p:spPr bwMode="auto">
          <a:xfrm>
            <a:off x="3534681" y="1832570"/>
            <a:ext cx="6306881"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LLYC vende soluciones a las necesidades de comunicación de las empresas a través de una labora de consultoría.</a:t>
            </a:r>
          </a:p>
        </p:txBody>
      </p:sp>
      <p:sp>
        <p:nvSpPr>
          <p:cNvPr id="13" name="Rectangle 26">
            <a:extLst>
              <a:ext uri="{FF2B5EF4-FFF2-40B4-BE49-F238E27FC236}">
                <a16:creationId xmlns:a16="http://schemas.microsoft.com/office/drawing/2014/main" id="{0EC49112-B1C4-4FCB-B98D-5993B60C2584}"/>
              </a:ext>
            </a:extLst>
          </p:cNvPr>
          <p:cNvSpPr>
            <a:spLocks noChangeArrowheads="1"/>
          </p:cNvSpPr>
          <p:nvPr/>
        </p:nvSpPr>
        <p:spPr bwMode="auto">
          <a:xfrm>
            <a:off x="244380" y="3062883"/>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6"/>
              <a:defRPr/>
            </a:pPr>
            <a:r>
              <a:rPr lang="es-ES" sz="1400" dirty="0">
                <a:solidFill>
                  <a:schemeClr val="bg1"/>
                </a:solidFill>
                <a:latin typeface="Calibri" panose="020F0502020204030204" pitchFamily="34" charset="0"/>
                <a:cs typeface="Calibri" panose="020F0502020204030204" pitchFamily="34" charset="0"/>
              </a:rPr>
              <a:t>¿</a:t>
            </a:r>
            <a:r>
              <a:rPr lang="es-ES" altLang="es-ES" sz="1400" dirty="0">
                <a:solidFill>
                  <a:schemeClr val="bg1"/>
                </a:solidFill>
                <a:latin typeface="Calibri" panose="020F0502020204030204" pitchFamily="34" charset="0"/>
                <a:cs typeface="Calibri" panose="020F0502020204030204" pitchFamily="34" charset="0"/>
              </a:rPr>
              <a:t>Cuándo el cliente rechaza una propuesta LL&amp;C, habitualmente,  ¿es porque lo deja sin hacer o es porque lo hace con otra firma?</a:t>
            </a:r>
            <a:endParaRPr lang="es-ES" sz="1400" dirty="0">
              <a:solidFill>
                <a:schemeClr val="bg1"/>
              </a:solidFill>
              <a:latin typeface="Calibri" panose="020F0502020204030204" pitchFamily="34" charset="0"/>
              <a:cs typeface="Calibri" panose="020F0502020204030204" pitchFamily="34" charset="0"/>
            </a:endParaRPr>
          </a:p>
        </p:txBody>
      </p:sp>
      <p:sp>
        <p:nvSpPr>
          <p:cNvPr id="14" name="Rectangle 31">
            <a:extLst>
              <a:ext uri="{FF2B5EF4-FFF2-40B4-BE49-F238E27FC236}">
                <a16:creationId xmlns:a16="http://schemas.microsoft.com/office/drawing/2014/main" id="{2330A3F0-0047-42B9-8929-C348F2E71307}"/>
              </a:ext>
            </a:extLst>
          </p:cNvPr>
          <p:cNvSpPr>
            <a:spLocks noChangeArrowheads="1"/>
          </p:cNvSpPr>
          <p:nvPr/>
        </p:nvSpPr>
        <p:spPr bwMode="auto">
          <a:xfrm>
            <a:off x="3534681" y="2976518"/>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Diría que es más habitual que lo haga con otra firma. </a:t>
            </a:r>
          </a:p>
        </p:txBody>
      </p:sp>
      <p:sp>
        <p:nvSpPr>
          <p:cNvPr id="15" name="Rectangle 26">
            <a:extLst>
              <a:ext uri="{FF2B5EF4-FFF2-40B4-BE49-F238E27FC236}">
                <a16:creationId xmlns:a16="http://schemas.microsoft.com/office/drawing/2014/main" id="{CC982F2F-0FC1-4DC1-849D-AAB77E488CE4}"/>
              </a:ext>
            </a:extLst>
          </p:cNvPr>
          <p:cNvSpPr>
            <a:spLocks noChangeArrowheads="1"/>
          </p:cNvSpPr>
          <p:nvPr/>
        </p:nvSpPr>
        <p:spPr bwMode="auto">
          <a:xfrm>
            <a:off x="244380" y="4242395"/>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7"/>
              <a:defRPr/>
            </a:pPr>
            <a:r>
              <a:rPr lang="es-ES" sz="1400" dirty="0">
                <a:solidFill>
                  <a:schemeClr val="bg1"/>
                </a:solidFill>
                <a:latin typeface="Calibri" panose="020F0502020204030204" pitchFamily="34" charset="0"/>
                <a:cs typeface="Calibri" panose="020F0502020204030204" pitchFamily="34" charset="0"/>
              </a:rPr>
              <a:t>¿</a:t>
            </a:r>
            <a:r>
              <a:rPr lang="es-ES" altLang="es-ES" sz="1400" dirty="0">
                <a:solidFill>
                  <a:schemeClr val="bg1"/>
                </a:solidFill>
                <a:latin typeface="Calibri" panose="020F0502020204030204" pitchFamily="34" charset="0"/>
                <a:cs typeface="Calibri" panose="020F0502020204030204" pitchFamily="34" charset="0"/>
              </a:rPr>
              <a:t>Cuál es, en tu opinión, el mayor y/o más recurrente error que se comete en la venta?</a:t>
            </a:r>
            <a:endParaRPr lang="es-ES" sz="1400" dirty="0">
              <a:solidFill>
                <a:schemeClr val="bg1"/>
              </a:solidFill>
              <a:latin typeface="Calibri" panose="020F0502020204030204" pitchFamily="34" charset="0"/>
              <a:cs typeface="Calibri" panose="020F0502020204030204" pitchFamily="34" charset="0"/>
            </a:endParaRPr>
          </a:p>
        </p:txBody>
      </p:sp>
      <p:sp>
        <p:nvSpPr>
          <p:cNvPr id="16" name="Rectangle 31">
            <a:extLst>
              <a:ext uri="{FF2B5EF4-FFF2-40B4-BE49-F238E27FC236}">
                <a16:creationId xmlns:a16="http://schemas.microsoft.com/office/drawing/2014/main" id="{9CFD2BAA-1003-43F6-B597-A1D3857FB845}"/>
              </a:ext>
            </a:extLst>
          </p:cNvPr>
          <p:cNvSpPr>
            <a:spLocks noChangeArrowheads="1"/>
          </p:cNvSpPr>
          <p:nvPr/>
        </p:nvSpPr>
        <p:spPr bwMode="auto">
          <a:xfrm>
            <a:off x="3534681" y="4155399"/>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Algunos de los problemas más recurrentes son, por un lado, intentar dar salida comercial a las herramientas y soluciones que hemos desarrollado sin analizar realmente cuáles son las necesidades del cliente y si esas soluciones/herramientas las solucionan. Además, creo que en algún momento también se sobrevende. </a:t>
            </a:r>
          </a:p>
        </p:txBody>
      </p:sp>
      <p:sp>
        <p:nvSpPr>
          <p:cNvPr id="17" name="Rectangle 26">
            <a:extLst>
              <a:ext uri="{FF2B5EF4-FFF2-40B4-BE49-F238E27FC236}">
                <a16:creationId xmlns:a16="http://schemas.microsoft.com/office/drawing/2014/main" id="{7BB3E94B-59C4-4012-AD28-4873641517EF}"/>
              </a:ext>
            </a:extLst>
          </p:cNvPr>
          <p:cNvSpPr>
            <a:spLocks noChangeArrowheads="1"/>
          </p:cNvSpPr>
          <p:nvPr/>
        </p:nvSpPr>
        <p:spPr bwMode="auto">
          <a:xfrm>
            <a:off x="249000" y="5386983"/>
            <a:ext cx="3253560"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algn="just" eaLnBrk="1" hangingPunct="1">
              <a:buFont typeface="+mj-lt"/>
              <a:buAutoNum type="arabicPeriod" startAt="8"/>
              <a:defRPr/>
            </a:pPr>
            <a:r>
              <a:rPr lang="es-ES" altLang="es-ES" sz="1400" dirty="0">
                <a:solidFill>
                  <a:schemeClr val="bg1"/>
                </a:solidFill>
                <a:latin typeface="Calibri" panose="020F0502020204030204" pitchFamily="34" charset="0"/>
                <a:cs typeface="Calibri" panose="020F0502020204030204" pitchFamily="34" charset="0"/>
              </a:rPr>
              <a:t>¿El mercado de </a:t>
            </a:r>
            <a:r>
              <a:rPr lang="es-ES" sz="1400" dirty="0">
                <a:solidFill>
                  <a:schemeClr val="bg1"/>
                </a:solidFill>
                <a:latin typeface="Calibri" panose="020F0502020204030204" pitchFamily="34" charset="0"/>
                <a:cs typeface="Calibri" panose="020F0502020204030204" pitchFamily="34" charset="0"/>
              </a:rPr>
              <a:t>consultoría de reputación, comunicación y asuntos públicos </a:t>
            </a:r>
            <a:r>
              <a:rPr lang="es-ES" altLang="es-ES" sz="1400" dirty="0">
                <a:solidFill>
                  <a:schemeClr val="bg1"/>
                </a:solidFill>
                <a:latin typeface="Calibri" panose="020F0502020204030204" pitchFamily="34" charset="0"/>
                <a:cs typeface="Calibri" panose="020F0502020204030204" pitchFamily="34" charset="0"/>
              </a:rPr>
              <a:t>, comercialmente hablando, cómo lo describirías?</a:t>
            </a:r>
            <a:endParaRPr lang="es-ES" sz="1400" dirty="0">
              <a:solidFill>
                <a:schemeClr val="bg1"/>
              </a:solidFill>
              <a:latin typeface="Calibri" panose="020F0502020204030204" pitchFamily="34" charset="0"/>
              <a:cs typeface="Calibri" panose="020F0502020204030204" pitchFamily="34" charset="0"/>
            </a:endParaRPr>
          </a:p>
        </p:txBody>
      </p:sp>
      <p:sp>
        <p:nvSpPr>
          <p:cNvPr id="18" name="Rectangle 31">
            <a:extLst>
              <a:ext uri="{FF2B5EF4-FFF2-40B4-BE49-F238E27FC236}">
                <a16:creationId xmlns:a16="http://schemas.microsoft.com/office/drawing/2014/main" id="{A710096E-156C-4894-8AEA-DBD72BDD9473}"/>
              </a:ext>
            </a:extLst>
          </p:cNvPr>
          <p:cNvSpPr>
            <a:spLocks noChangeArrowheads="1"/>
          </p:cNvSpPr>
          <p:nvPr/>
        </p:nvSpPr>
        <p:spPr bwMode="auto">
          <a:xfrm>
            <a:off x="3534680" y="5299347"/>
            <a:ext cx="631486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En términos generales, creo que es un mercado con poca diferenciación de la oferta, y que cada vez se vuelve más agresivo en términos de precio.</a:t>
            </a:r>
          </a:p>
        </p:txBody>
      </p:sp>
      <p:sp>
        <p:nvSpPr>
          <p:cNvPr id="19" name="Rectangle 26">
            <a:extLst>
              <a:ext uri="{FF2B5EF4-FFF2-40B4-BE49-F238E27FC236}">
                <a16:creationId xmlns:a16="http://schemas.microsoft.com/office/drawing/2014/main" id="{4006CEC1-E8F6-41A4-8A9B-CAE3F0A14912}"/>
              </a:ext>
            </a:extLst>
          </p:cNvPr>
          <p:cNvSpPr>
            <a:spLocks noChangeArrowheads="1"/>
          </p:cNvSpPr>
          <p:nvPr/>
        </p:nvSpPr>
        <p:spPr bwMode="auto">
          <a:xfrm>
            <a:off x="249000" y="708324"/>
            <a:ext cx="3253560"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4"/>
              <a:defRPr/>
            </a:pPr>
            <a:r>
              <a:rPr lang="es-ES" sz="1400" dirty="0">
                <a:solidFill>
                  <a:schemeClr val="bg1"/>
                </a:solidFill>
                <a:latin typeface="Calibri" panose="020F0502020204030204" pitchFamily="34" charset="0"/>
                <a:cs typeface="Calibri" panose="020F0502020204030204" pitchFamily="34" charset="0"/>
              </a:rPr>
              <a:t>¿Dónde empieza y dónde termina  la venta en </a:t>
            </a:r>
            <a:r>
              <a:rPr lang="es-ES" sz="1400" dirty="0" err="1">
                <a:solidFill>
                  <a:schemeClr val="bg1"/>
                </a:solidFill>
                <a:latin typeface="Calibri" panose="020F0502020204030204" pitchFamily="34" charset="0"/>
                <a:cs typeface="Calibri" panose="020F0502020204030204" pitchFamily="34" charset="0"/>
              </a:rPr>
              <a:t>Llorente&amp;Cuenca</a:t>
            </a:r>
            <a:r>
              <a:rPr lang="es-ES" sz="1400" dirty="0">
                <a:solidFill>
                  <a:schemeClr val="bg1"/>
                </a:solidFill>
                <a:latin typeface="Calibri" panose="020F0502020204030204" pitchFamily="34" charset="0"/>
                <a:cs typeface="Calibri" panose="020F0502020204030204" pitchFamily="34" charset="0"/>
              </a:rPr>
              <a:t>?</a:t>
            </a:r>
          </a:p>
        </p:txBody>
      </p:sp>
      <p:sp>
        <p:nvSpPr>
          <p:cNvPr id="20" name="Rectangle 31">
            <a:extLst>
              <a:ext uri="{FF2B5EF4-FFF2-40B4-BE49-F238E27FC236}">
                <a16:creationId xmlns:a16="http://schemas.microsoft.com/office/drawing/2014/main" id="{7ED404B9-AC49-46C5-9DDB-16F60F07B9F9}"/>
              </a:ext>
            </a:extLst>
          </p:cNvPr>
          <p:cNvSpPr>
            <a:spLocks noChangeArrowheads="1"/>
          </p:cNvSpPr>
          <p:nvPr/>
        </p:nvSpPr>
        <p:spPr bwMode="auto">
          <a:xfrm>
            <a:off x="3534680" y="620688"/>
            <a:ext cx="631486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La venta empieza con el primer contacto que se establece con el cliente potencial y, en realidad, no termina en ningún momento si se establece en una relación comercial. En el caso de las cuentas de </a:t>
            </a:r>
            <a:r>
              <a:rPr lang="es-ES" altLang="es-ES" sz="1200" dirty="0" err="1">
                <a:solidFill>
                  <a:schemeClr val="tx1"/>
                </a:solidFill>
                <a:latin typeface="Calibri" panose="020F0502020204030204" pitchFamily="34" charset="0"/>
                <a:cs typeface="Calibri" panose="020F0502020204030204" pitchFamily="34" charset="0"/>
              </a:rPr>
              <a:t>fee</a:t>
            </a:r>
            <a:r>
              <a:rPr lang="es-ES" altLang="es-ES" sz="1200" dirty="0">
                <a:solidFill>
                  <a:schemeClr val="tx1"/>
                </a:solidFill>
                <a:latin typeface="Calibri" panose="020F0502020204030204" pitchFamily="34" charset="0"/>
                <a:cs typeface="Calibri" panose="020F0502020204030204" pitchFamily="34" charset="0"/>
              </a:rPr>
              <a:t> se establece una renovación periódica y a través de nuestro trabajo del día a día estamos dando razones al cliente para sustentar su decisión de renovar o no. En el caso de proyecto, con nuestro trabajo del día a día también estamos facilitando o dificultando posibles otras colaboraciones futuras</a:t>
            </a:r>
          </a:p>
        </p:txBody>
      </p:sp>
    </p:spTree>
    <p:extLst>
      <p:ext uri="{BB962C8B-B14F-4D97-AF65-F5344CB8AC3E}">
        <p14:creationId xmlns:p14="http://schemas.microsoft.com/office/powerpoint/2010/main" val="1601393487"/>
      </p:ext>
    </p:extLst>
  </p:cSld>
  <p:clrMapOvr>
    <a:masterClrMapping/>
  </p:clrMapOvr>
</p:sld>
</file>

<file path=ppt/theme/theme1.xml><?xml version="1.0" encoding="utf-8"?>
<a:theme xmlns:a="http://schemas.openxmlformats.org/drawingml/2006/main" name="BLUE C">
  <a:themeElements>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UE C">
      <a:majorFont>
        <a:latin typeface="DIN-MediumAlternate"/>
        <a:ea typeface=""/>
        <a:cs typeface=""/>
      </a:majorFont>
      <a:minorFont>
        <a:latin typeface="DIN-MediumAlternat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UE 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UE 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UE 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UE 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UE 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UE 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11825</TotalTime>
  <Words>583</Words>
  <Application>Microsoft Office PowerPoint</Application>
  <PresentationFormat>A4 (210 x 297 mm)</PresentationFormat>
  <Paragraphs>35</Paragraphs>
  <Slides>4</Slides>
  <Notes>2</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4</vt:i4>
      </vt:variant>
    </vt:vector>
  </HeadingPairs>
  <TitlesOfParts>
    <vt:vector size="13" baseType="lpstr">
      <vt:lpstr>Adelle</vt:lpstr>
      <vt:lpstr>Arial</vt:lpstr>
      <vt:lpstr>Arial Narrow</vt:lpstr>
      <vt:lpstr>Calibri</vt:lpstr>
      <vt:lpstr>DIN-MediumAlternate</vt:lpstr>
      <vt:lpstr>DIN-RegularAlternate</vt:lpstr>
      <vt:lpstr>Monotype Sorts</vt:lpstr>
      <vt:lpstr>Wingdings</vt:lpstr>
      <vt:lpstr>BLUE C</vt:lpstr>
      <vt:lpstr>Presentación de PowerPoint</vt:lpstr>
      <vt:lpstr>Titulo del Punto</vt:lpstr>
      <vt:lpstr>Presentación de PowerPoint</vt:lpstr>
      <vt:lpstr>Presentación de PowerPoint</vt:lpstr>
    </vt:vector>
  </TitlesOfParts>
  <Company>ESIC Empresa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Doroteo</dc:creator>
  <cp:lastModifiedBy>Valvanera Lecha</cp:lastModifiedBy>
  <cp:revision>769</cp:revision>
  <cp:lastPrinted>2014-07-07T08:15:56Z</cp:lastPrinted>
  <dcterms:created xsi:type="dcterms:W3CDTF">2018-06-18T16:36:22Z</dcterms:created>
  <dcterms:modified xsi:type="dcterms:W3CDTF">2019-04-30T15:24:48Z</dcterms:modified>
</cp:coreProperties>
</file>