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Lst>
  <p:notesMasterIdLst>
    <p:notesMasterId r:id="rId6"/>
  </p:notesMasterIdLst>
  <p:handoutMasterIdLst>
    <p:handoutMasterId r:id="rId7"/>
  </p:handoutMasterIdLst>
  <p:sldIdLst>
    <p:sldId id="561" r:id="rId2"/>
    <p:sldId id="1637" r:id="rId3"/>
    <p:sldId id="855" r:id="rId4"/>
    <p:sldId id="1643" r:id="rId5"/>
  </p:sldIdLst>
  <p:sldSz cx="9906000" cy="6858000" type="A4"/>
  <p:notesSz cx="7099300" cy="10234613"/>
  <p:defaultTextStyle>
    <a:defPPr>
      <a:defRPr lang="es-ES"/>
    </a:defPPr>
    <a:lvl1pPr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1pPr>
    <a:lvl2pPr marL="457200"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2pPr>
    <a:lvl3pPr marL="914400"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3pPr>
    <a:lvl4pPr marL="1371600"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4pPr>
    <a:lvl5pPr marL="1828800"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5pPr>
    <a:lvl6pPr marL="2286000" algn="l" defTabSz="457200" rtl="0" eaLnBrk="1" latinLnBrk="0" hangingPunct="1">
      <a:defRPr kern="1200">
        <a:solidFill>
          <a:schemeClr val="tx1"/>
        </a:solidFill>
        <a:latin typeface="Arial" charset="0"/>
        <a:ea typeface="ＭＳ Ｐゴシック" charset="0"/>
        <a:cs typeface="ＭＳ Ｐゴシック" charset="0"/>
      </a:defRPr>
    </a:lvl6pPr>
    <a:lvl7pPr marL="2743200" algn="l" defTabSz="457200" rtl="0" eaLnBrk="1" latinLnBrk="0" hangingPunct="1">
      <a:defRPr kern="1200">
        <a:solidFill>
          <a:schemeClr val="tx1"/>
        </a:solidFill>
        <a:latin typeface="Arial" charset="0"/>
        <a:ea typeface="ＭＳ Ｐゴシック" charset="0"/>
        <a:cs typeface="ＭＳ Ｐゴシック" charset="0"/>
      </a:defRPr>
    </a:lvl7pPr>
    <a:lvl8pPr marL="3200400" algn="l" defTabSz="457200" rtl="0" eaLnBrk="1" latinLnBrk="0" hangingPunct="1">
      <a:defRPr kern="1200">
        <a:solidFill>
          <a:schemeClr val="tx1"/>
        </a:solidFill>
        <a:latin typeface="Arial" charset="0"/>
        <a:ea typeface="ＭＳ Ｐゴシック" charset="0"/>
        <a:cs typeface="ＭＳ Ｐゴシック" charset="0"/>
      </a:defRPr>
    </a:lvl8pPr>
    <a:lvl9pPr marL="3657600" algn="l" defTabSz="457200" rtl="0" eaLnBrk="1" latinLnBrk="0" hangingPunct="1">
      <a:defRPr kern="1200">
        <a:solidFill>
          <a:schemeClr val="tx1"/>
        </a:solidFill>
        <a:latin typeface="Arial" charset="0"/>
        <a:ea typeface="ＭＳ Ｐゴシック" charset="0"/>
        <a:cs typeface="ＭＳ Ｐゴシック" charset="0"/>
      </a:defRPr>
    </a:lvl9pPr>
  </p:defaultTextStyle>
  <p:extLst>
    <p:ext uri="{EFAFB233-063F-42B5-8137-9DF3F51BA10A}">
      <p15:sldGuideLst xmlns:p15="http://schemas.microsoft.com/office/powerpoint/2012/main">
        <p15:guide id="1" orient="horz" pos="572">
          <p15:clr>
            <a:srgbClr val="A4A3A4"/>
          </p15:clr>
        </p15:guide>
        <p15:guide id="2" orient="horz" pos="2024">
          <p15:clr>
            <a:srgbClr val="A4A3A4"/>
          </p15:clr>
        </p15:guide>
        <p15:guide id="3" orient="horz" pos="2750">
          <p15:clr>
            <a:srgbClr val="A4A3A4"/>
          </p15:clr>
        </p15:guide>
        <p15:guide id="4" orient="horz" pos="4065" userDrawn="1">
          <p15:clr>
            <a:srgbClr val="A4A3A4"/>
          </p15:clr>
        </p15:guide>
        <p15:guide id="5" orient="horz" pos="754" userDrawn="1">
          <p15:clr>
            <a:srgbClr val="A4A3A4"/>
          </p15:clr>
        </p15:guide>
        <p15:guide id="6" pos="172">
          <p15:clr>
            <a:srgbClr val="A4A3A4"/>
          </p15:clr>
        </p15:guide>
        <p15:guide id="7" pos="3120">
          <p15:clr>
            <a:srgbClr val="A4A3A4"/>
          </p15:clr>
        </p15:guide>
        <p15:guide id="8" pos="6114">
          <p15:clr>
            <a:srgbClr val="A4A3A4"/>
          </p15:clr>
        </p15:guide>
      </p15:sldGuideLst>
    </p:ext>
    <p:ext uri="{2D200454-40CA-4A62-9FC3-DE9A4176ACB9}">
      <p15:notesGuideLst xmlns:p15="http://schemas.microsoft.com/office/powerpoint/2012/main">
        <p15:guide id="1" orient="horz" pos="3224" userDrawn="1">
          <p15:clr>
            <a:srgbClr val="A4A3A4"/>
          </p15:clr>
        </p15:guide>
        <p15:guide id="2" pos="2236"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0066"/>
    <a:srgbClr val="606060"/>
    <a:srgbClr val="3F9599"/>
    <a:srgbClr val="5F8699"/>
    <a:srgbClr val="3399FF"/>
    <a:srgbClr val="0099FF"/>
    <a:srgbClr val="000066"/>
    <a:srgbClr val="660033"/>
    <a:srgbClr val="FFFFCC"/>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C2FFA5D-87B4-456A-9821-1D502468CF0F}" styleName="Estilo temático 1 - Énfasis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3445" autoAdjust="0"/>
  </p:normalViewPr>
  <p:slideViewPr>
    <p:cSldViewPr>
      <p:cViewPr varScale="1">
        <p:scale>
          <a:sx n="75" d="100"/>
          <a:sy n="75" d="100"/>
        </p:scale>
        <p:origin x="1065" y="48"/>
      </p:cViewPr>
      <p:guideLst>
        <p:guide orient="horz" pos="572"/>
        <p:guide orient="horz" pos="2024"/>
        <p:guide orient="horz" pos="2750"/>
        <p:guide orient="horz" pos="4065"/>
        <p:guide orient="horz" pos="754"/>
        <p:guide pos="172"/>
        <p:guide pos="3120"/>
        <p:guide pos="6114"/>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0"/>
    </p:cViewPr>
  </p:sorterViewPr>
  <p:notesViewPr>
    <p:cSldViewPr>
      <p:cViewPr varScale="1">
        <p:scale>
          <a:sx n="81" d="100"/>
          <a:sy n="81" d="100"/>
        </p:scale>
        <p:origin x="-3288" y="-96"/>
      </p:cViewPr>
      <p:guideLst>
        <p:guide orient="horz" pos="3224"/>
        <p:guide pos="2236"/>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handoutMaster" Target="handoutMasters/handout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3077137" cy="510585"/>
          </a:xfrm>
          <a:prstGeom prst="rect">
            <a:avLst/>
          </a:prstGeom>
          <a:noFill/>
          <a:ln w="9525">
            <a:noFill/>
            <a:miter lim="800000"/>
            <a:headEnd/>
            <a:tailEnd/>
          </a:ln>
          <a:effectLst/>
        </p:spPr>
        <p:txBody>
          <a:bodyPr vert="horz" wrap="square" lIns="95910" tIns="47955" rIns="95910" bIns="47955" numCol="1" anchor="t" anchorCtr="0" compatLnSpc="1">
            <a:prstTxWarp prst="textNoShape">
              <a:avLst/>
            </a:prstTxWarp>
          </a:bodyPr>
          <a:lstStyle>
            <a:lvl1pPr eaLnBrk="1" hangingPunct="1">
              <a:defRPr sz="1200">
                <a:latin typeface="Arial" charset="0"/>
                <a:ea typeface="+mn-ea"/>
                <a:cs typeface="+mn-cs"/>
              </a:defRPr>
            </a:lvl1pPr>
          </a:lstStyle>
          <a:p>
            <a:pPr>
              <a:defRPr/>
            </a:pPr>
            <a:endParaRPr lang="es-ES" dirty="0">
              <a:latin typeface="Arial Narrow" panose="020B0506020202030204" pitchFamily="34" charset="0"/>
            </a:endParaRPr>
          </a:p>
        </p:txBody>
      </p:sp>
      <p:sp>
        <p:nvSpPr>
          <p:cNvPr id="38915" name="Rectangle 3"/>
          <p:cNvSpPr>
            <a:spLocks noGrp="1" noChangeArrowheads="1"/>
          </p:cNvSpPr>
          <p:nvPr>
            <p:ph type="dt" sz="quarter" idx="1"/>
          </p:nvPr>
        </p:nvSpPr>
        <p:spPr bwMode="auto">
          <a:xfrm>
            <a:off x="4020506" y="0"/>
            <a:ext cx="3077137" cy="510585"/>
          </a:xfrm>
          <a:prstGeom prst="rect">
            <a:avLst/>
          </a:prstGeom>
          <a:noFill/>
          <a:ln w="9525">
            <a:noFill/>
            <a:miter lim="800000"/>
            <a:headEnd/>
            <a:tailEnd/>
          </a:ln>
          <a:effectLst/>
        </p:spPr>
        <p:txBody>
          <a:bodyPr vert="horz" wrap="square" lIns="95910" tIns="47955" rIns="95910" bIns="47955" numCol="1" anchor="t" anchorCtr="0" compatLnSpc="1">
            <a:prstTxWarp prst="textNoShape">
              <a:avLst/>
            </a:prstTxWarp>
          </a:bodyPr>
          <a:lstStyle>
            <a:lvl1pPr algn="r" eaLnBrk="1" hangingPunct="1">
              <a:defRPr sz="1200">
                <a:latin typeface="Arial" charset="0"/>
                <a:ea typeface="+mn-ea"/>
                <a:cs typeface="+mn-cs"/>
              </a:defRPr>
            </a:lvl1pPr>
          </a:lstStyle>
          <a:p>
            <a:pPr>
              <a:defRPr/>
            </a:pPr>
            <a:endParaRPr lang="es-ES" dirty="0">
              <a:latin typeface="Arial Narrow" panose="020B0506020202030204" pitchFamily="34" charset="0"/>
            </a:endParaRPr>
          </a:p>
        </p:txBody>
      </p:sp>
      <p:sp>
        <p:nvSpPr>
          <p:cNvPr id="38916" name="Rectangle 4"/>
          <p:cNvSpPr>
            <a:spLocks noGrp="1" noChangeArrowheads="1"/>
          </p:cNvSpPr>
          <p:nvPr>
            <p:ph type="ftr" sz="quarter" idx="2"/>
          </p:nvPr>
        </p:nvSpPr>
        <p:spPr bwMode="auto">
          <a:xfrm>
            <a:off x="0" y="9722392"/>
            <a:ext cx="3077137" cy="510585"/>
          </a:xfrm>
          <a:prstGeom prst="rect">
            <a:avLst/>
          </a:prstGeom>
          <a:noFill/>
          <a:ln w="9525">
            <a:noFill/>
            <a:miter lim="800000"/>
            <a:headEnd/>
            <a:tailEnd/>
          </a:ln>
          <a:effectLst/>
        </p:spPr>
        <p:txBody>
          <a:bodyPr vert="horz" wrap="square" lIns="95910" tIns="47955" rIns="95910" bIns="47955" numCol="1" anchor="b" anchorCtr="0" compatLnSpc="1">
            <a:prstTxWarp prst="textNoShape">
              <a:avLst/>
            </a:prstTxWarp>
          </a:bodyPr>
          <a:lstStyle>
            <a:lvl1pPr eaLnBrk="1" hangingPunct="1">
              <a:defRPr sz="1200">
                <a:latin typeface="Arial" charset="0"/>
                <a:ea typeface="+mn-ea"/>
                <a:cs typeface="+mn-cs"/>
              </a:defRPr>
            </a:lvl1pPr>
          </a:lstStyle>
          <a:p>
            <a:pPr>
              <a:defRPr/>
            </a:pPr>
            <a:endParaRPr lang="es-ES" dirty="0">
              <a:latin typeface="Arial Narrow" panose="020B0506020202030204" pitchFamily="34" charset="0"/>
            </a:endParaRPr>
          </a:p>
        </p:txBody>
      </p:sp>
      <p:sp>
        <p:nvSpPr>
          <p:cNvPr id="38917" name="Rectangle 5"/>
          <p:cNvSpPr>
            <a:spLocks noGrp="1" noChangeArrowheads="1"/>
          </p:cNvSpPr>
          <p:nvPr>
            <p:ph type="sldNum" sz="quarter" idx="3"/>
          </p:nvPr>
        </p:nvSpPr>
        <p:spPr bwMode="auto">
          <a:xfrm>
            <a:off x="4020506" y="9722392"/>
            <a:ext cx="3077137" cy="510585"/>
          </a:xfrm>
          <a:prstGeom prst="rect">
            <a:avLst/>
          </a:prstGeom>
          <a:noFill/>
          <a:ln w="9525">
            <a:noFill/>
            <a:miter lim="800000"/>
            <a:headEnd/>
            <a:tailEnd/>
          </a:ln>
          <a:effectLst/>
        </p:spPr>
        <p:txBody>
          <a:bodyPr vert="horz" wrap="square" lIns="95910" tIns="47955" rIns="95910" bIns="47955" numCol="1" anchor="b" anchorCtr="0" compatLnSpc="1">
            <a:prstTxWarp prst="textNoShape">
              <a:avLst/>
            </a:prstTxWarp>
          </a:bodyPr>
          <a:lstStyle>
            <a:lvl1pPr algn="r" eaLnBrk="1" hangingPunct="1">
              <a:defRPr sz="1200" smtClean="0">
                <a:cs typeface="Arial" charset="0"/>
              </a:defRPr>
            </a:lvl1pPr>
          </a:lstStyle>
          <a:p>
            <a:pPr>
              <a:defRPr/>
            </a:pPr>
            <a:fld id="{8B3E55AC-FCCC-9141-AAA6-28A3AE98A7DF}" type="slidenum">
              <a:rPr lang="es-ES">
                <a:latin typeface="Arial Narrow" panose="020B0506020202030204" pitchFamily="34" charset="0"/>
              </a:rPr>
              <a:pPr>
                <a:defRPr/>
              </a:pPr>
              <a:t>‹#›</a:t>
            </a:fld>
            <a:endParaRPr lang="es-ES" dirty="0">
              <a:latin typeface="Arial Narrow" panose="020B0506020202030204" pitchFamily="34" charset="0"/>
            </a:endParaRPr>
          </a:p>
        </p:txBody>
      </p:sp>
    </p:spTree>
    <p:extLst>
      <p:ext uri="{BB962C8B-B14F-4D97-AF65-F5344CB8AC3E}">
        <p14:creationId xmlns:p14="http://schemas.microsoft.com/office/powerpoint/2010/main" val="372377294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3077137" cy="510585"/>
          </a:xfrm>
          <a:prstGeom prst="rect">
            <a:avLst/>
          </a:prstGeom>
          <a:noFill/>
          <a:ln w="9525">
            <a:noFill/>
            <a:miter lim="800000"/>
            <a:headEnd/>
            <a:tailEnd/>
          </a:ln>
          <a:effectLst/>
        </p:spPr>
        <p:txBody>
          <a:bodyPr vert="horz" wrap="square" lIns="95910" tIns="47955" rIns="95910" bIns="47955" numCol="1" anchor="t" anchorCtr="0" compatLnSpc="1">
            <a:prstTxWarp prst="textNoShape">
              <a:avLst/>
            </a:prstTxWarp>
          </a:bodyPr>
          <a:lstStyle>
            <a:lvl1pPr eaLnBrk="1" hangingPunct="1">
              <a:defRPr sz="1200">
                <a:latin typeface="Arial Narrow" panose="020B0506020202030204" pitchFamily="34" charset="0"/>
                <a:ea typeface="+mn-ea"/>
                <a:cs typeface="+mn-cs"/>
              </a:defRPr>
            </a:lvl1pPr>
          </a:lstStyle>
          <a:p>
            <a:pPr>
              <a:defRPr/>
            </a:pPr>
            <a:endParaRPr lang="es-ES" dirty="0"/>
          </a:p>
        </p:txBody>
      </p:sp>
      <p:sp>
        <p:nvSpPr>
          <p:cNvPr id="4099" name="Rectangle 3"/>
          <p:cNvSpPr>
            <a:spLocks noGrp="1" noChangeArrowheads="1"/>
          </p:cNvSpPr>
          <p:nvPr>
            <p:ph type="dt" idx="1"/>
          </p:nvPr>
        </p:nvSpPr>
        <p:spPr bwMode="auto">
          <a:xfrm>
            <a:off x="4020506" y="0"/>
            <a:ext cx="3077137" cy="510585"/>
          </a:xfrm>
          <a:prstGeom prst="rect">
            <a:avLst/>
          </a:prstGeom>
          <a:noFill/>
          <a:ln w="9525">
            <a:noFill/>
            <a:miter lim="800000"/>
            <a:headEnd/>
            <a:tailEnd/>
          </a:ln>
          <a:effectLst/>
        </p:spPr>
        <p:txBody>
          <a:bodyPr vert="horz" wrap="square" lIns="95910" tIns="47955" rIns="95910" bIns="47955" numCol="1" anchor="t" anchorCtr="0" compatLnSpc="1">
            <a:prstTxWarp prst="textNoShape">
              <a:avLst/>
            </a:prstTxWarp>
          </a:bodyPr>
          <a:lstStyle>
            <a:lvl1pPr algn="r" eaLnBrk="1" hangingPunct="1">
              <a:defRPr sz="1200">
                <a:latin typeface="Arial Narrow" panose="020B0506020202030204" pitchFamily="34" charset="0"/>
                <a:ea typeface="+mn-ea"/>
                <a:cs typeface="+mn-cs"/>
              </a:defRPr>
            </a:lvl1pPr>
          </a:lstStyle>
          <a:p>
            <a:pPr>
              <a:defRPr/>
            </a:pPr>
            <a:endParaRPr lang="es-ES" dirty="0"/>
          </a:p>
        </p:txBody>
      </p:sp>
      <p:sp>
        <p:nvSpPr>
          <p:cNvPr id="4100" name="Rectangle 4"/>
          <p:cNvSpPr>
            <a:spLocks noGrp="1" noRot="1" noChangeAspect="1" noChangeArrowheads="1" noTextEdit="1"/>
          </p:cNvSpPr>
          <p:nvPr>
            <p:ph type="sldImg" idx="2"/>
          </p:nvPr>
        </p:nvSpPr>
        <p:spPr bwMode="auto">
          <a:xfrm>
            <a:off x="777875" y="769938"/>
            <a:ext cx="5543550" cy="3836987"/>
          </a:xfrm>
          <a:prstGeom prst="rect">
            <a:avLst/>
          </a:prstGeom>
          <a:noFill/>
          <a:ln w="9525">
            <a:solidFill>
              <a:srgbClr val="000000"/>
            </a:solidFill>
            <a:miter lim="800000"/>
            <a:headEnd/>
            <a:tailEnd/>
          </a:ln>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FAA26D3D-D897-4be2-8F04-BA451C77F1D7}">
              <ma14:placeholderFlag xmlns:mc="http://schemas.openxmlformats.org/markup-compatibility/2006" xmlns:mv="urn:schemas-microsoft-com:mac:vml" xmlns="" xmlns:ma14="http://schemas.microsoft.com/office/mac/drawingml/2011/main" val="1"/>
            </a:ext>
          </a:extLst>
        </p:spPr>
      </p:sp>
      <p:sp>
        <p:nvSpPr>
          <p:cNvPr id="4101" name="Rectangle 5"/>
          <p:cNvSpPr>
            <a:spLocks noGrp="1" noChangeArrowheads="1"/>
          </p:cNvSpPr>
          <p:nvPr>
            <p:ph type="body" sz="quarter" idx="3"/>
          </p:nvPr>
        </p:nvSpPr>
        <p:spPr bwMode="auto">
          <a:xfrm>
            <a:off x="709599" y="4862015"/>
            <a:ext cx="5680103" cy="4603448"/>
          </a:xfrm>
          <a:prstGeom prst="rect">
            <a:avLst/>
          </a:prstGeom>
          <a:noFill/>
          <a:ln w="9525">
            <a:noFill/>
            <a:miter lim="800000"/>
            <a:headEnd/>
            <a:tailEnd/>
          </a:ln>
          <a:effectLst/>
        </p:spPr>
        <p:txBody>
          <a:bodyPr vert="horz" wrap="square" lIns="95910" tIns="47955" rIns="95910" bIns="47955" numCol="1" anchor="t" anchorCtr="0" compatLnSpc="1">
            <a:prstTxWarp prst="textNoShape">
              <a:avLst/>
            </a:prstTxWarp>
          </a:bodyPr>
          <a:lstStyle/>
          <a:p>
            <a:pPr lvl="0"/>
            <a:r>
              <a:rPr lang="es-ES" noProof="0" dirty="0"/>
              <a:t>Haga clic para modificar el estilo de texto del patrón</a:t>
            </a:r>
          </a:p>
          <a:p>
            <a:pPr lvl="1"/>
            <a:r>
              <a:rPr lang="es-ES" noProof="0" dirty="0"/>
              <a:t>Segundo nivel</a:t>
            </a:r>
          </a:p>
          <a:p>
            <a:pPr lvl="2"/>
            <a:r>
              <a:rPr lang="es-ES" noProof="0" dirty="0"/>
              <a:t>Tercer nivel</a:t>
            </a:r>
          </a:p>
          <a:p>
            <a:pPr lvl="3"/>
            <a:r>
              <a:rPr lang="es-ES" noProof="0" dirty="0"/>
              <a:t>Cuarto nivel</a:t>
            </a:r>
          </a:p>
          <a:p>
            <a:pPr lvl="4"/>
            <a:r>
              <a:rPr lang="es-ES" noProof="0" dirty="0"/>
              <a:t>Quinto nivel</a:t>
            </a:r>
          </a:p>
        </p:txBody>
      </p:sp>
      <p:sp>
        <p:nvSpPr>
          <p:cNvPr id="4102" name="Rectangle 6"/>
          <p:cNvSpPr>
            <a:spLocks noGrp="1" noChangeArrowheads="1"/>
          </p:cNvSpPr>
          <p:nvPr>
            <p:ph type="ftr" sz="quarter" idx="4"/>
          </p:nvPr>
        </p:nvSpPr>
        <p:spPr bwMode="auto">
          <a:xfrm>
            <a:off x="0" y="9722392"/>
            <a:ext cx="3077137" cy="510585"/>
          </a:xfrm>
          <a:prstGeom prst="rect">
            <a:avLst/>
          </a:prstGeom>
          <a:noFill/>
          <a:ln w="9525">
            <a:noFill/>
            <a:miter lim="800000"/>
            <a:headEnd/>
            <a:tailEnd/>
          </a:ln>
          <a:effectLst/>
        </p:spPr>
        <p:txBody>
          <a:bodyPr vert="horz" wrap="square" lIns="95910" tIns="47955" rIns="95910" bIns="47955" numCol="1" anchor="b" anchorCtr="0" compatLnSpc="1">
            <a:prstTxWarp prst="textNoShape">
              <a:avLst/>
            </a:prstTxWarp>
          </a:bodyPr>
          <a:lstStyle>
            <a:lvl1pPr eaLnBrk="1" hangingPunct="1">
              <a:defRPr sz="1200">
                <a:latin typeface="Arial Narrow" panose="020B0506020202030204" pitchFamily="34" charset="0"/>
                <a:ea typeface="+mn-ea"/>
                <a:cs typeface="+mn-cs"/>
              </a:defRPr>
            </a:lvl1pPr>
          </a:lstStyle>
          <a:p>
            <a:pPr>
              <a:defRPr/>
            </a:pPr>
            <a:endParaRPr lang="es-ES" dirty="0"/>
          </a:p>
        </p:txBody>
      </p:sp>
      <p:sp>
        <p:nvSpPr>
          <p:cNvPr id="4103" name="Rectangle 7"/>
          <p:cNvSpPr>
            <a:spLocks noGrp="1" noChangeArrowheads="1"/>
          </p:cNvSpPr>
          <p:nvPr>
            <p:ph type="sldNum" sz="quarter" idx="5"/>
          </p:nvPr>
        </p:nvSpPr>
        <p:spPr bwMode="auto">
          <a:xfrm>
            <a:off x="4020506" y="9722392"/>
            <a:ext cx="3077137" cy="510585"/>
          </a:xfrm>
          <a:prstGeom prst="rect">
            <a:avLst/>
          </a:prstGeom>
          <a:noFill/>
          <a:ln w="9525">
            <a:noFill/>
            <a:miter lim="800000"/>
            <a:headEnd/>
            <a:tailEnd/>
          </a:ln>
          <a:effectLst/>
        </p:spPr>
        <p:txBody>
          <a:bodyPr vert="horz" wrap="square" lIns="95910" tIns="47955" rIns="95910" bIns="47955" numCol="1" anchor="b" anchorCtr="0" compatLnSpc="1">
            <a:prstTxWarp prst="textNoShape">
              <a:avLst/>
            </a:prstTxWarp>
          </a:bodyPr>
          <a:lstStyle>
            <a:lvl1pPr algn="r" eaLnBrk="1" hangingPunct="1">
              <a:defRPr sz="1200" smtClean="0">
                <a:latin typeface="Arial Narrow" panose="020B0506020202030204" pitchFamily="34" charset="0"/>
                <a:cs typeface="Arial" charset="0"/>
              </a:defRPr>
            </a:lvl1pPr>
          </a:lstStyle>
          <a:p>
            <a:pPr>
              <a:defRPr/>
            </a:pPr>
            <a:fld id="{6123DF08-E284-1E4E-AD66-FAA258D01236}" type="slidenum">
              <a:rPr lang="es-ES" smtClean="0"/>
              <a:pPr>
                <a:defRPr/>
              </a:pPr>
              <a:t>‹#›</a:t>
            </a:fld>
            <a:endParaRPr lang="es-ES" dirty="0"/>
          </a:p>
        </p:txBody>
      </p:sp>
    </p:spTree>
    <p:extLst>
      <p:ext uri="{BB962C8B-B14F-4D97-AF65-F5344CB8AC3E}">
        <p14:creationId xmlns:p14="http://schemas.microsoft.com/office/powerpoint/2010/main" val="138444144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Narrow" panose="020B0506020202030204" pitchFamily="34" charset="0"/>
        <a:ea typeface="ＭＳ Ｐゴシック" charset="0"/>
        <a:cs typeface="ＭＳ Ｐゴシック" charset="0"/>
      </a:defRPr>
    </a:lvl1pPr>
    <a:lvl2pPr marL="457200" algn="l" rtl="0" eaLnBrk="0" fontAlgn="base" hangingPunct="0">
      <a:spcBef>
        <a:spcPct val="30000"/>
      </a:spcBef>
      <a:spcAft>
        <a:spcPct val="0"/>
      </a:spcAft>
      <a:defRPr sz="1200" kern="1200">
        <a:solidFill>
          <a:schemeClr val="tx1"/>
        </a:solidFill>
        <a:latin typeface="Arial Narrow" panose="020B0506020202030204" pitchFamily="34" charset="0"/>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Arial Narrow" panose="020B0506020202030204" pitchFamily="34" charset="0"/>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Arial Narrow" panose="020B0506020202030204" pitchFamily="34" charset="0"/>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Arial Narrow" panose="020B0506020202030204" pitchFamily="34" charset="0"/>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Rectangle 7"/>
          <p:cNvSpPr>
            <a:spLocks noGrp="1" noChangeArrowheads="1"/>
          </p:cNvSpPr>
          <p:nvPr>
            <p:ph type="sldNum" sz="quarter" idx="5"/>
          </p:nvPr>
        </p:nvSpPr>
        <p:spPr>
          <a:noFill/>
          <a:ln/>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9525">
                <a:solidFill>
                  <a:srgbClr val="000000"/>
                </a:solidFill>
                <a:miter lim="800000"/>
                <a:headEnd/>
                <a:tailEnd/>
              </a14:hiddenLine>
            </a:ext>
          </a:extLst>
        </p:spPr>
        <p:txBody>
          <a:bodyPr/>
          <a:lstStyle>
            <a:lvl1pPr>
              <a:defRPr sz="2500">
                <a:solidFill>
                  <a:schemeClr val="tx1"/>
                </a:solidFill>
                <a:latin typeface="Arial" charset="0"/>
                <a:ea typeface="ＭＳ Ｐゴシック" charset="0"/>
                <a:cs typeface="ＭＳ Ｐゴシック" charset="0"/>
              </a:defRPr>
            </a:lvl1pPr>
            <a:lvl2pPr marL="769919" indent="-296123">
              <a:defRPr sz="2500">
                <a:solidFill>
                  <a:schemeClr val="tx1"/>
                </a:solidFill>
                <a:latin typeface="Arial" charset="0"/>
                <a:ea typeface="ＭＳ Ｐゴシック" charset="0"/>
              </a:defRPr>
            </a:lvl2pPr>
            <a:lvl3pPr marL="1184491" indent="-236898">
              <a:defRPr sz="2500">
                <a:solidFill>
                  <a:schemeClr val="tx1"/>
                </a:solidFill>
                <a:latin typeface="Arial" charset="0"/>
                <a:ea typeface="ＭＳ Ｐゴシック" charset="0"/>
              </a:defRPr>
            </a:lvl3pPr>
            <a:lvl4pPr marL="1658287" indent="-236898">
              <a:defRPr sz="2500">
                <a:solidFill>
                  <a:schemeClr val="tx1"/>
                </a:solidFill>
                <a:latin typeface="Arial" charset="0"/>
                <a:ea typeface="ＭＳ Ｐゴシック" charset="0"/>
              </a:defRPr>
            </a:lvl4pPr>
            <a:lvl5pPr marL="2132084" indent="-236898">
              <a:defRPr sz="2500">
                <a:solidFill>
                  <a:schemeClr val="tx1"/>
                </a:solidFill>
                <a:latin typeface="Arial" charset="0"/>
                <a:ea typeface="ＭＳ Ｐゴシック" charset="0"/>
              </a:defRPr>
            </a:lvl5pPr>
            <a:lvl6pPr marL="2605880" indent="-236898" eaLnBrk="0" fontAlgn="base" hangingPunct="0">
              <a:spcBef>
                <a:spcPct val="0"/>
              </a:spcBef>
              <a:spcAft>
                <a:spcPct val="0"/>
              </a:spcAft>
              <a:defRPr sz="2500">
                <a:solidFill>
                  <a:schemeClr val="tx1"/>
                </a:solidFill>
                <a:latin typeface="Arial" charset="0"/>
                <a:ea typeface="ＭＳ Ｐゴシック" charset="0"/>
              </a:defRPr>
            </a:lvl6pPr>
            <a:lvl7pPr marL="3079676" indent="-236898" eaLnBrk="0" fontAlgn="base" hangingPunct="0">
              <a:spcBef>
                <a:spcPct val="0"/>
              </a:spcBef>
              <a:spcAft>
                <a:spcPct val="0"/>
              </a:spcAft>
              <a:defRPr sz="2500">
                <a:solidFill>
                  <a:schemeClr val="tx1"/>
                </a:solidFill>
                <a:latin typeface="Arial" charset="0"/>
                <a:ea typeface="ＭＳ Ｐゴシック" charset="0"/>
              </a:defRPr>
            </a:lvl7pPr>
            <a:lvl8pPr marL="3553473" indent="-236898" eaLnBrk="0" fontAlgn="base" hangingPunct="0">
              <a:spcBef>
                <a:spcPct val="0"/>
              </a:spcBef>
              <a:spcAft>
                <a:spcPct val="0"/>
              </a:spcAft>
              <a:defRPr sz="2500">
                <a:solidFill>
                  <a:schemeClr val="tx1"/>
                </a:solidFill>
                <a:latin typeface="Arial" charset="0"/>
                <a:ea typeface="ＭＳ Ｐゴシック" charset="0"/>
              </a:defRPr>
            </a:lvl8pPr>
            <a:lvl9pPr marL="4027269" indent="-236898" eaLnBrk="0" fontAlgn="base" hangingPunct="0">
              <a:spcBef>
                <a:spcPct val="0"/>
              </a:spcBef>
              <a:spcAft>
                <a:spcPct val="0"/>
              </a:spcAft>
              <a:defRPr sz="2500">
                <a:solidFill>
                  <a:schemeClr val="tx1"/>
                </a:solidFill>
                <a:latin typeface="Arial" charset="0"/>
                <a:ea typeface="ＭＳ Ｐゴシック" charset="0"/>
              </a:defRPr>
            </a:lvl9pPr>
          </a:lstStyle>
          <a:p>
            <a:fld id="{F6B88DA8-E0CB-2242-8680-445B18D3CBA4}" type="slidenum">
              <a:rPr lang="es-ES" sz="1200">
                <a:latin typeface="Arial Narrow" panose="020B0506020202030204" pitchFamily="34" charset="0"/>
              </a:rPr>
              <a:pPr/>
              <a:t>1</a:t>
            </a:fld>
            <a:endParaRPr lang="es-ES" sz="1200" dirty="0">
              <a:latin typeface="Arial Narrow" panose="020B0506020202030204" pitchFamily="34" charset="0"/>
            </a:endParaRPr>
          </a:p>
        </p:txBody>
      </p:sp>
      <p:sp>
        <p:nvSpPr>
          <p:cNvPr id="6146" name="Rectangle 2"/>
          <p:cNvSpPr>
            <a:spLocks noGrp="1" noRot="1" noChangeAspect="1" noChangeArrowheads="1" noTextEdit="1"/>
          </p:cNvSpPr>
          <p:nvPr>
            <p:ph type="sldImg"/>
          </p:nvPr>
        </p:nvSpPr>
        <p:spPr>
          <a:xfrm>
            <a:off x="790575" y="776288"/>
            <a:ext cx="5519738" cy="3821112"/>
          </a:xfrm>
          <a:ln/>
        </p:spPr>
      </p:sp>
      <p:sp>
        <p:nvSpPr>
          <p:cNvPr id="6147" name="Rectangle 3"/>
          <p:cNvSpPr>
            <a:spLocks noGrp="1" noChangeArrowheads="1"/>
          </p:cNvSpPr>
          <p:nvPr>
            <p:ph type="body" idx="1"/>
          </p:nvPr>
        </p:nvSpPr>
        <p:spPr>
          <a:noFill/>
          <a:ln/>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9525">
                <a:solidFill>
                  <a:srgbClr val="000000"/>
                </a:solidFill>
                <a:miter lim="800000"/>
                <a:headEnd/>
                <a:tailEnd/>
              </a14:hiddenLine>
            </a:ext>
            <a:ext uri="{FAA26D3D-D897-4be2-8F04-BA451C77F1D7}">
              <ma14:placeholderFlag xmlns:mc="http://schemas.openxmlformats.org/markup-compatibility/2006" xmlns:mv="urn:schemas-microsoft-com:mac:vml" xmlns="" xmlns:ma14="http://schemas.microsoft.com/office/mac/drawingml/2011/main" val="1"/>
            </a:ext>
          </a:extLst>
        </p:spPr>
        <p:txBody>
          <a:bodyPr/>
          <a:lstStyle/>
          <a:p>
            <a:pPr eaLnBrk="1" hangingPunct="1"/>
            <a:endParaRPr lang="es-ES_tradnl"/>
          </a:p>
        </p:txBody>
      </p:sp>
    </p:spTree>
    <p:extLst>
      <p:ext uri="{BB962C8B-B14F-4D97-AF65-F5344CB8AC3E}">
        <p14:creationId xmlns:p14="http://schemas.microsoft.com/office/powerpoint/2010/main" val="17587173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Rectangle 18"/>
          <p:cNvSpPr>
            <a:spLocks noChangeArrowheads="1"/>
          </p:cNvSpPr>
          <p:nvPr userDrawn="1"/>
        </p:nvSpPr>
        <p:spPr bwMode="auto">
          <a:xfrm>
            <a:off x="0" y="2972872"/>
            <a:ext cx="184731" cy="369332"/>
          </a:xfrm>
          <a:prstGeom prst="rect">
            <a:avLst/>
          </a:prstGeom>
          <a:noFill/>
          <a:ln>
            <a:noFill/>
          </a:ln>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defRPr/>
            </a:pPr>
            <a:endParaRPr lang="es-ES" altLang="es-ES" dirty="0">
              <a:latin typeface="Arial Narrow" panose="020B0506020202030204" pitchFamily="34" charset="0"/>
              <a:ea typeface="+mn-ea"/>
            </a:endParaRPr>
          </a:p>
        </p:txBody>
      </p:sp>
    </p:spTree>
    <p:extLst>
      <p:ext uri="{BB962C8B-B14F-4D97-AF65-F5344CB8AC3E}">
        <p14:creationId xmlns:p14="http://schemas.microsoft.com/office/powerpoint/2010/main" val="28208130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
        <p:nvSpPr>
          <p:cNvPr id="3" name="2 Marcador de contenido"/>
          <p:cNvSpPr>
            <a:spLocks noGrp="1"/>
          </p:cNvSpPr>
          <p:nvPr>
            <p:ph idx="1"/>
          </p:nvPr>
        </p:nvSpPr>
        <p:spPr>
          <a:xfrm>
            <a:off x="495300" y="1600200"/>
            <a:ext cx="8915400" cy="4525963"/>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38611684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82638" y="4406900"/>
            <a:ext cx="8420100" cy="1362075"/>
          </a:xfrm>
          <a:prstGeom prst="rect">
            <a:avLst/>
          </a:prstGeo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782638" y="2906713"/>
            <a:ext cx="84201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Tree>
    <p:extLst>
      <p:ext uri="{BB962C8B-B14F-4D97-AF65-F5344CB8AC3E}">
        <p14:creationId xmlns:p14="http://schemas.microsoft.com/office/powerpoint/2010/main" val="6880249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
        <p:nvSpPr>
          <p:cNvPr id="3" name="2 Marcador de contenido"/>
          <p:cNvSpPr>
            <a:spLocks noGrp="1"/>
          </p:cNvSpPr>
          <p:nvPr>
            <p:ph sz="half" idx="1"/>
          </p:nvPr>
        </p:nvSpPr>
        <p:spPr>
          <a:xfrm>
            <a:off x="495300" y="1600200"/>
            <a:ext cx="43815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5029200" y="1600200"/>
            <a:ext cx="43815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24454639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95300" y="1535113"/>
            <a:ext cx="437673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95300" y="2174875"/>
            <a:ext cx="437673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5032375" y="1535113"/>
            <a:ext cx="437832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5032375" y="2174875"/>
            <a:ext cx="437832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38751834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Tree>
    <p:extLst>
      <p:ext uri="{BB962C8B-B14F-4D97-AF65-F5344CB8AC3E}">
        <p14:creationId xmlns:p14="http://schemas.microsoft.com/office/powerpoint/2010/main" val="38992680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05450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3050"/>
            <a:ext cx="3259138" cy="1162050"/>
          </a:xfrm>
          <a:prstGeom prst="rect">
            <a:avLst/>
          </a:prstGeo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3873500" y="273050"/>
            <a:ext cx="553720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95300" y="1435100"/>
            <a:ext cx="3259138"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Tree>
    <p:extLst>
      <p:ext uri="{BB962C8B-B14F-4D97-AF65-F5344CB8AC3E}">
        <p14:creationId xmlns:p14="http://schemas.microsoft.com/office/powerpoint/2010/main" val="916298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41513" y="4800600"/>
            <a:ext cx="5943600" cy="566738"/>
          </a:xfrm>
          <a:prstGeom prst="rect">
            <a:avLst/>
          </a:prstGeo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1941513" y="612775"/>
            <a:ext cx="59436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941513" y="5367338"/>
            <a:ext cx="59436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Tree>
    <p:extLst>
      <p:ext uri="{BB962C8B-B14F-4D97-AF65-F5344CB8AC3E}">
        <p14:creationId xmlns:p14="http://schemas.microsoft.com/office/powerpoint/2010/main" val="8979900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
        <p:nvSpPr>
          <p:cNvPr id="3" name="2 Marcador de texto vertical"/>
          <p:cNvSpPr>
            <a:spLocks noGrp="1"/>
          </p:cNvSpPr>
          <p:nvPr>
            <p:ph type="body" orient="vert" idx="1"/>
          </p:nvPr>
        </p:nvSpPr>
        <p:spPr>
          <a:xfrm>
            <a:off x="495300" y="1600200"/>
            <a:ext cx="8915400" cy="4525963"/>
          </a:xfrm>
          <a:prstGeom prst="rect">
            <a:avLst/>
          </a:prstGeo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41240506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181850" y="274638"/>
            <a:ext cx="2228850" cy="5851525"/>
          </a:xfrm>
          <a:prstGeom prst="rect">
            <a:avLst/>
          </a:prstGeo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95300" y="274638"/>
            <a:ext cx="6534150" cy="5851525"/>
          </a:xfrm>
          <a:prstGeom prst="rect">
            <a:avLst/>
          </a:prstGeo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6977136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ítulo, text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
        <p:nvSpPr>
          <p:cNvPr id="3" name="2 Marcador de texto"/>
          <p:cNvSpPr>
            <a:spLocks noGrp="1"/>
          </p:cNvSpPr>
          <p:nvPr>
            <p:ph type="body" sz="half" idx="1"/>
          </p:nvPr>
        </p:nvSpPr>
        <p:spPr>
          <a:xfrm>
            <a:off x="495300" y="1600200"/>
            <a:ext cx="4381500" cy="4525963"/>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5029200" y="1600200"/>
            <a:ext cx="4381500" cy="4525963"/>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16856943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reserve="1">
  <p:cSld name="Contenido">
    <p:spTree>
      <p:nvGrpSpPr>
        <p:cNvPr id="1" name=""/>
        <p:cNvGrpSpPr/>
        <p:nvPr/>
      </p:nvGrpSpPr>
      <p:grpSpPr>
        <a:xfrm>
          <a:off x="0" y="0"/>
          <a:ext cx="0" cy="0"/>
          <a:chOff x="0" y="0"/>
          <a:chExt cx="0" cy="0"/>
        </a:xfrm>
      </p:grpSpPr>
      <p:sp>
        <p:nvSpPr>
          <p:cNvPr id="2" name="1 Marcador de contenido"/>
          <p:cNvSpPr>
            <a:spLocks noGrp="1"/>
          </p:cNvSpPr>
          <p:nvPr>
            <p:ph/>
          </p:nvPr>
        </p:nvSpPr>
        <p:spPr>
          <a:xfrm>
            <a:off x="495300" y="274638"/>
            <a:ext cx="8915400" cy="5851525"/>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17383986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1_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42950" y="2130425"/>
            <a:ext cx="8420100" cy="1470025"/>
          </a:xfrm>
          <a:prstGeom prst="rect">
            <a:avLst/>
          </a:prstGeom>
        </p:spPr>
        <p:txBody>
          <a:bodyPr/>
          <a:lstStyle/>
          <a:p>
            <a:r>
              <a:rPr lang="es-ES"/>
              <a:t>Haga clic para modificar el estilo de título del patrón</a:t>
            </a:r>
          </a:p>
        </p:txBody>
      </p:sp>
      <p:sp>
        <p:nvSpPr>
          <p:cNvPr id="3" name="2 Subtítulo"/>
          <p:cNvSpPr>
            <a:spLocks noGrp="1"/>
          </p:cNvSpPr>
          <p:nvPr>
            <p:ph type="subTitle" idx="1"/>
          </p:nvPr>
        </p:nvSpPr>
        <p:spPr>
          <a:xfrm>
            <a:off x="1485900" y="3886200"/>
            <a:ext cx="69342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p>
        </p:txBody>
      </p:sp>
    </p:spTree>
    <p:extLst>
      <p:ext uri="{BB962C8B-B14F-4D97-AF65-F5344CB8AC3E}">
        <p14:creationId xmlns:p14="http://schemas.microsoft.com/office/powerpoint/2010/main" val="30507431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AndClipArt" preserve="1">
  <p:cSld name="Título y texto e imágenes prediseñadas">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
        <p:nvSpPr>
          <p:cNvPr id="3" name="2 Marcador de texto"/>
          <p:cNvSpPr>
            <a:spLocks noGrp="1"/>
          </p:cNvSpPr>
          <p:nvPr>
            <p:ph type="body" sz="half" idx="1"/>
          </p:nvPr>
        </p:nvSpPr>
        <p:spPr>
          <a:xfrm>
            <a:off x="495300" y="1600200"/>
            <a:ext cx="4381500" cy="4525963"/>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imágenes prediseñadas"/>
          <p:cNvSpPr>
            <a:spLocks noGrp="1"/>
          </p:cNvSpPr>
          <p:nvPr>
            <p:ph type="clipArt" sz="half" idx="2"/>
          </p:nvPr>
        </p:nvSpPr>
        <p:spPr>
          <a:xfrm>
            <a:off x="5029200" y="1600200"/>
            <a:ext cx="4381500" cy="4525963"/>
          </a:xfrm>
          <a:prstGeom prst="rect">
            <a:avLst/>
          </a:prstGeom>
        </p:spPr>
        <p:txBody>
          <a:bodyPr/>
          <a:lstStyle/>
          <a:p>
            <a:pPr lvl="0"/>
            <a:endParaRPr lang="es-ES" noProof="0"/>
          </a:p>
        </p:txBody>
      </p:sp>
    </p:spTree>
    <p:extLst>
      <p:ext uri="{BB962C8B-B14F-4D97-AF65-F5344CB8AC3E}">
        <p14:creationId xmlns:p14="http://schemas.microsoft.com/office/powerpoint/2010/main" val="12342327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gif"/><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24"/>
          <p:cNvSpPr>
            <a:spLocks noChangeArrowheads="1"/>
          </p:cNvSpPr>
          <p:nvPr userDrawn="1"/>
        </p:nvSpPr>
        <p:spPr bwMode="auto">
          <a:xfrm>
            <a:off x="9417496" y="6500813"/>
            <a:ext cx="920750" cy="260350"/>
          </a:xfrm>
          <a:prstGeom prst="rect">
            <a:avLst/>
          </a:prstGeom>
          <a:noFill/>
          <a:ln>
            <a:noFill/>
          </a:ln>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9525">
                <a:solidFill>
                  <a:srgbClr val="000000"/>
                </a:solidFill>
                <a:miter lim="800000"/>
                <a:headEnd/>
                <a:tailEnd/>
              </a14:hiddenLine>
            </a:ext>
          </a:extLst>
        </p:spPr>
        <p:txBody>
          <a:bodyPr>
            <a:spAutoFit/>
          </a:bodyPr>
          <a:lstStyle/>
          <a:p>
            <a:pPr>
              <a:lnSpc>
                <a:spcPct val="110000"/>
              </a:lnSpc>
            </a:pPr>
            <a:fld id="{0511D523-BC7E-5B44-8D9A-31BAF11431C8}" type="slidenum">
              <a:rPr lang="en-US" sz="1000" b="1">
                <a:solidFill>
                  <a:srgbClr val="000066"/>
                </a:solidFill>
                <a:latin typeface="Arial Narrow" charset="0"/>
              </a:rPr>
              <a:pPr>
                <a:lnSpc>
                  <a:spcPct val="110000"/>
                </a:lnSpc>
              </a:pPr>
              <a:t>‹#›</a:t>
            </a:fld>
            <a:endParaRPr lang="en-US" sz="1000" b="1">
              <a:solidFill>
                <a:srgbClr val="000066"/>
              </a:solidFill>
              <a:latin typeface="Arial Narrow" charset="0"/>
            </a:endParaRPr>
          </a:p>
        </p:txBody>
      </p:sp>
      <p:pic>
        <p:nvPicPr>
          <p:cNvPr id="9" name="Imagen 8"/>
          <p:cNvPicPr>
            <a:picLocks noChangeAspect="1"/>
          </p:cNvPicPr>
          <p:nvPr userDrawn="1"/>
        </p:nvPicPr>
        <p:blipFill>
          <a:blip r:embed="rId17" cstate="email">
            <a:extLst>
              <a:ext uri="{28A0092B-C50C-407E-A947-70E740481C1C}">
                <a14:useLocalDpi xmlns:a14="http://schemas.microsoft.com/office/drawing/2010/main" val="0"/>
              </a:ext>
            </a:extLst>
          </a:blip>
          <a:stretch>
            <a:fillRect/>
          </a:stretch>
        </p:blipFill>
        <p:spPr>
          <a:xfrm>
            <a:off x="8610600" y="152400"/>
            <a:ext cx="990600" cy="327875"/>
          </a:xfrm>
          <a:prstGeom prst="rect">
            <a:avLst/>
          </a:prstGeom>
        </p:spPr>
      </p:pic>
      <p:pic>
        <p:nvPicPr>
          <p:cNvPr id="10" name="Imagen 9"/>
          <p:cNvPicPr>
            <a:picLocks noChangeAspect="1"/>
          </p:cNvPicPr>
          <p:nvPr/>
        </p:nvPicPr>
        <p:blipFill>
          <a:blip r:embed="rId18"/>
          <a:stretch>
            <a:fillRect/>
          </a:stretch>
        </p:blipFill>
        <p:spPr>
          <a:xfrm>
            <a:off x="190112" y="170330"/>
            <a:ext cx="2057400" cy="363070"/>
          </a:xfrm>
          <a:prstGeom prst="rect">
            <a:avLst/>
          </a:prstGeom>
        </p:spPr>
      </p:pic>
      <p:sp>
        <p:nvSpPr>
          <p:cNvPr id="6" name="Rectangle 25">
            <a:extLst>
              <a:ext uri="{FF2B5EF4-FFF2-40B4-BE49-F238E27FC236}">
                <a16:creationId xmlns:a16="http://schemas.microsoft.com/office/drawing/2014/main" id="{477CC362-768C-4763-8E5B-8586E5413EAB}"/>
              </a:ext>
            </a:extLst>
          </p:cNvPr>
          <p:cNvSpPr>
            <a:spLocks noChangeArrowheads="1"/>
          </p:cNvSpPr>
          <p:nvPr userDrawn="1"/>
        </p:nvSpPr>
        <p:spPr bwMode="auto">
          <a:xfrm>
            <a:off x="152400" y="6500813"/>
            <a:ext cx="7057032" cy="246221"/>
          </a:xfrm>
          <a:prstGeom prst="rect">
            <a:avLst/>
          </a:prstGeom>
          <a:noFill/>
          <a:ln>
            <a:noFill/>
          </a:ln>
          <a:extLst>
            <a:ext uri="{909E8E84-426E-40dd-AFC4-6F175D3DCCD1}">
              <a14:hiddenFill xmlns:a14="http://schemas.microsoft.com/office/drawing/2010/main" xmlns="" xmlns:mv="urn:schemas-microsoft-com:mac:vml" xmlns:mc="http://schemas.openxmlformats.org/markup-compatibility/2006">
                <a:solidFill>
                  <a:srgbClr val="FFFFFF"/>
                </a:solidFill>
              </a14:hiddenFill>
            </a:ext>
            <a:ext uri="{91240B29-F687-4f45-9708-019B960494DF}">
              <a14:hiddenLine xmlns:a14="http://schemas.microsoft.com/office/drawing/2010/main" xmlns="" xmlns:mv="urn:schemas-microsoft-com:mac:vml" xmlns:mc="http://schemas.openxmlformats.org/markup-compatibility/2006" w="9525">
                <a:solidFill>
                  <a:srgbClr val="000000"/>
                </a:solidFill>
                <a:miter lim="800000"/>
                <a:headEnd/>
                <a:tailEnd/>
              </a14:hiddenLine>
            </a:ext>
          </a:extLst>
        </p:spPr>
        <p:txBody>
          <a:bodyPr wrap="square">
            <a:spAutoFit/>
          </a:bodyPr>
          <a:lstStyle/>
          <a:p>
            <a:pPr eaLnBrk="1" hangingPunct="1"/>
            <a:r>
              <a:rPr lang="es-ES" sz="1000" b="0" i="0" dirty="0">
                <a:solidFill>
                  <a:srgbClr val="595959"/>
                </a:solidFill>
                <a:latin typeface="Arial"/>
                <a:cs typeface="Arial"/>
              </a:rPr>
              <a:t>Módulo: Enfoque Comercial - Técnicas y Habilidades en los Procesos Comerciales</a:t>
            </a:r>
          </a:p>
        </p:txBody>
      </p:sp>
    </p:spTree>
  </p:cSld>
  <p:clrMap bg1="lt1" tx1="dk1" bg2="lt2" tx2="dk2" accent1="accent1" accent2="accent2" accent3="accent3" accent4="accent4" accent5="accent5" accent6="accent6" hlink="hlink" folHlink="folHlink"/>
  <p:sldLayoutIdLst>
    <p:sldLayoutId id="2147484334" r:id="rId1"/>
    <p:sldLayoutId id="2147484320" r:id="rId2"/>
    <p:sldLayoutId id="2147484321" r:id="rId3"/>
    <p:sldLayoutId id="2147484322" r:id="rId4"/>
    <p:sldLayoutId id="2147484323" r:id="rId5"/>
    <p:sldLayoutId id="2147484324" r:id="rId6"/>
    <p:sldLayoutId id="2147484325" r:id="rId7"/>
    <p:sldLayoutId id="2147484326" r:id="rId8"/>
    <p:sldLayoutId id="2147484327" r:id="rId9"/>
    <p:sldLayoutId id="2147484328" r:id="rId10"/>
    <p:sldLayoutId id="2147484329" r:id="rId11"/>
    <p:sldLayoutId id="2147484330" r:id="rId12"/>
    <p:sldLayoutId id="2147484331" r:id="rId13"/>
    <p:sldLayoutId id="2147484332" r:id="rId14"/>
    <p:sldLayoutId id="2147484333" r:id="rId15"/>
  </p:sldLayoutIdLst>
  <p:txStyles>
    <p:titleStyle>
      <a:lvl1pPr algn="l" defTabSz="893763" rtl="0" eaLnBrk="0" fontAlgn="base" hangingPunct="0">
        <a:spcBef>
          <a:spcPct val="0"/>
        </a:spcBef>
        <a:spcAft>
          <a:spcPct val="0"/>
        </a:spcAft>
        <a:defRPr sz="2300">
          <a:solidFill>
            <a:schemeClr val="tx2"/>
          </a:solidFill>
          <a:latin typeface="+mj-lt"/>
          <a:ea typeface="ＭＳ Ｐゴシック" charset="0"/>
          <a:cs typeface="ＭＳ Ｐゴシック" charset="0"/>
        </a:defRPr>
      </a:lvl1pPr>
      <a:lvl2pPr algn="l" defTabSz="893763" rtl="0" eaLnBrk="0" fontAlgn="base" hangingPunct="0">
        <a:spcBef>
          <a:spcPct val="0"/>
        </a:spcBef>
        <a:spcAft>
          <a:spcPct val="0"/>
        </a:spcAft>
        <a:defRPr sz="2300">
          <a:solidFill>
            <a:schemeClr val="tx2"/>
          </a:solidFill>
          <a:latin typeface="DIN-MediumAlternate" pitchFamily="34" charset="0"/>
          <a:ea typeface="ＭＳ Ｐゴシック" charset="0"/>
          <a:cs typeface="ＭＳ Ｐゴシック" charset="0"/>
        </a:defRPr>
      </a:lvl2pPr>
      <a:lvl3pPr algn="l" defTabSz="893763" rtl="0" eaLnBrk="0" fontAlgn="base" hangingPunct="0">
        <a:spcBef>
          <a:spcPct val="0"/>
        </a:spcBef>
        <a:spcAft>
          <a:spcPct val="0"/>
        </a:spcAft>
        <a:defRPr sz="2300">
          <a:solidFill>
            <a:schemeClr val="tx2"/>
          </a:solidFill>
          <a:latin typeface="DIN-MediumAlternate" pitchFamily="34" charset="0"/>
          <a:ea typeface="ＭＳ Ｐゴシック" charset="0"/>
          <a:cs typeface="ＭＳ Ｐゴシック" charset="0"/>
        </a:defRPr>
      </a:lvl3pPr>
      <a:lvl4pPr algn="l" defTabSz="893763" rtl="0" eaLnBrk="0" fontAlgn="base" hangingPunct="0">
        <a:spcBef>
          <a:spcPct val="0"/>
        </a:spcBef>
        <a:spcAft>
          <a:spcPct val="0"/>
        </a:spcAft>
        <a:defRPr sz="2300">
          <a:solidFill>
            <a:schemeClr val="tx2"/>
          </a:solidFill>
          <a:latin typeface="DIN-MediumAlternate" pitchFamily="34" charset="0"/>
          <a:ea typeface="ＭＳ Ｐゴシック" charset="0"/>
          <a:cs typeface="ＭＳ Ｐゴシック" charset="0"/>
        </a:defRPr>
      </a:lvl4pPr>
      <a:lvl5pPr algn="l" defTabSz="893763" rtl="0" eaLnBrk="0" fontAlgn="base" hangingPunct="0">
        <a:spcBef>
          <a:spcPct val="0"/>
        </a:spcBef>
        <a:spcAft>
          <a:spcPct val="0"/>
        </a:spcAft>
        <a:defRPr sz="2300">
          <a:solidFill>
            <a:schemeClr val="tx2"/>
          </a:solidFill>
          <a:latin typeface="DIN-MediumAlternate" pitchFamily="34" charset="0"/>
          <a:ea typeface="ＭＳ Ｐゴシック" charset="0"/>
          <a:cs typeface="ＭＳ Ｐゴシック" charset="0"/>
        </a:defRPr>
      </a:lvl5pPr>
      <a:lvl6pPr marL="457200" algn="l" defTabSz="893763" rtl="0" fontAlgn="base">
        <a:spcBef>
          <a:spcPct val="0"/>
        </a:spcBef>
        <a:spcAft>
          <a:spcPct val="0"/>
        </a:spcAft>
        <a:defRPr sz="2300">
          <a:solidFill>
            <a:schemeClr val="tx2"/>
          </a:solidFill>
          <a:latin typeface="DIN-MediumAlternate" pitchFamily="34" charset="0"/>
        </a:defRPr>
      </a:lvl6pPr>
      <a:lvl7pPr marL="914400" algn="l" defTabSz="893763" rtl="0" fontAlgn="base">
        <a:spcBef>
          <a:spcPct val="0"/>
        </a:spcBef>
        <a:spcAft>
          <a:spcPct val="0"/>
        </a:spcAft>
        <a:defRPr sz="2300">
          <a:solidFill>
            <a:schemeClr val="tx2"/>
          </a:solidFill>
          <a:latin typeface="DIN-MediumAlternate" pitchFamily="34" charset="0"/>
        </a:defRPr>
      </a:lvl7pPr>
      <a:lvl8pPr marL="1371600" algn="l" defTabSz="893763" rtl="0" fontAlgn="base">
        <a:spcBef>
          <a:spcPct val="0"/>
        </a:spcBef>
        <a:spcAft>
          <a:spcPct val="0"/>
        </a:spcAft>
        <a:defRPr sz="2300">
          <a:solidFill>
            <a:schemeClr val="tx2"/>
          </a:solidFill>
          <a:latin typeface="DIN-MediumAlternate" pitchFamily="34" charset="0"/>
        </a:defRPr>
      </a:lvl8pPr>
      <a:lvl9pPr marL="1828800" algn="l" defTabSz="893763" rtl="0" fontAlgn="base">
        <a:spcBef>
          <a:spcPct val="0"/>
        </a:spcBef>
        <a:spcAft>
          <a:spcPct val="0"/>
        </a:spcAft>
        <a:defRPr sz="2300">
          <a:solidFill>
            <a:schemeClr val="tx2"/>
          </a:solidFill>
          <a:latin typeface="DIN-MediumAlternate" pitchFamily="34" charset="0"/>
        </a:defRPr>
      </a:lvl9pPr>
    </p:titleStyle>
    <p:bodyStyle>
      <a:lvl1pPr marL="334963" indent="-334963" algn="l" defTabSz="893763" rtl="0" eaLnBrk="0" fontAlgn="base" hangingPunct="0">
        <a:spcBef>
          <a:spcPct val="20000"/>
        </a:spcBef>
        <a:spcAft>
          <a:spcPct val="0"/>
        </a:spcAft>
        <a:buClr>
          <a:srgbClr val="000080"/>
        </a:buClr>
        <a:buSzPct val="70000"/>
        <a:buFont typeface="Wingdings" charset="0"/>
        <a:buChar char="n"/>
        <a:defRPr sz="2000">
          <a:solidFill>
            <a:schemeClr val="tx1"/>
          </a:solidFill>
          <a:latin typeface="+mn-lt"/>
          <a:ea typeface="ＭＳ Ｐゴシック" charset="0"/>
          <a:cs typeface="ＭＳ Ｐゴシック" charset="0"/>
        </a:defRPr>
      </a:lvl1pPr>
      <a:lvl2pPr marL="727075" indent="-279400" algn="l" defTabSz="893763" rtl="0" eaLnBrk="0" fontAlgn="base" hangingPunct="0">
        <a:spcBef>
          <a:spcPct val="20000"/>
        </a:spcBef>
        <a:spcAft>
          <a:spcPct val="0"/>
        </a:spcAft>
        <a:buClr>
          <a:srgbClr val="000080"/>
        </a:buClr>
        <a:buSzPct val="70000"/>
        <a:buFont typeface="Wingdings" charset="0"/>
        <a:buChar char="o"/>
        <a:defRPr sz="2800">
          <a:solidFill>
            <a:schemeClr val="tx1"/>
          </a:solidFill>
          <a:latin typeface="DIN-RegularAlternate" charset="0"/>
          <a:ea typeface="ＭＳ Ｐゴシック" charset="0"/>
        </a:defRPr>
      </a:lvl2pPr>
      <a:lvl3pPr marL="1117600" indent="-223838" algn="l" defTabSz="893763" rtl="0" eaLnBrk="0" fontAlgn="base" hangingPunct="0">
        <a:spcBef>
          <a:spcPct val="20000"/>
        </a:spcBef>
        <a:spcAft>
          <a:spcPct val="0"/>
        </a:spcAft>
        <a:buClr>
          <a:srgbClr val="000080"/>
        </a:buClr>
        <a:buFont typeface="Wingdings" charset="0"/>
        <a:buChar char="§"/>
        <a:defRPr sz="2400">
          <a:solidFill>
            <a:schemeClr val="tx1"/>
          </a:solidFill>
          <a:latin typeface="DIN-RegularAlternate" charset="0"/>
          <a:ea typeface="ＭＳ Ｐゴシック" charset="0"/>
        </a:defRPr>
      </a:lvl3pPr>
      <a:lvl4pPr marL="1565275" indent="-223838" algn="l" defTabSz="893763" rtl="0" eaLnBrk="0" fontAlgn="base" hangingPunct="0">
        <a:spcBef>
          <a:spcPct val="20000"/>
        </a:spcBef>
        <a:spcAft>
          <a:spcPct val="0"/>
        </a:spcAft>
        <a:buClr>
          <a:srgbClr val="000080"/>
        </a:buClr>
        <a:buFont typeface="Wingdings" charset="0"/>
        <a:buChar char="ú"/>
        <a:defRPr sz="2000">
          <a:solidFill>
            <a:schemeClr val="tx1"/>
          </a:solidFill>
          <a:latin typeface="DIN-RegularAlternate" charset="0"/>
          <a:ea typeface="ＭＳ Ｐゴシック" charset="0"/>
        </a:defRPr>
      </a:lvl4pPr>
      <a:lvl5pPr marL="2011363" indent="-223838" algn="l" defTabSz="893763" rtl="0" eaLnBrk="0" fontAlgn="base" hangingPunct="0">
        <a:spcBef>
          <a:spcPct val="20000"/>
        </a:spcBef>
        <a:spcAft>
          <a:spcPct val="0"/>
        </a:spcAft>
        <a:buClr>
          <a:srgbClr val="000080"/>
        </a:buClr>
        <a:buFont typeface="Wingdings" charset="0"/>
        <a:buChar char="§"/>
        <a:defRPr sz="2000">
          <a:solidFill>
            <a:schemeClr val="tx1"/>
          </a:solidFill>
          <a:latin typeface="DIN-RegularAlternate" charset="0"/>
          <a:ea typeface="ＭＳ Ｐゴシック" charset="0"/>
        </a:defRPr>
      </a:lvl5pPr>
      <a:lvl6pPr marL="24685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6pPr>
      <a:lvl7pPr marL="29257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7pPr>
      <a:lvl8pPr marL="33829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8pPr>
      <a:lvl9pPr marL="38401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gif"/><Relationship Id="rId5" Type="http://schemas.openxmlformats.org/officeDocument/2006/relationships/image" Target="../media/image5.emf"/><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emf"/><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3"/>
          <a:srcRect l="39801" t="29749" r="11813" b="10630"/>
          <a:stretch/>
        </p:blipFill>
        <p:spPr>
          <a:xfrm>
            <a:off x="0" y="-1"/>
            <a:ext cx="9899368" cy="6858001"/>
          </a:xfrm>
          <a:prstGeom prst="rect">
            <a:avLst/>
          </a:prstGeom>
        </p:spPr>
      </p:pic>
      <p:pic>
        <p:nvPicPr>
          <p:cNvPr id="13" name="Imagen 12"/>
          <p:cNvPicPr>
            <a:picLocks noChangeAspect="1"/>
          </p:cNvPicPr>
          <p:nvPr/>
        </p:nvPicPr>
        <p:blipFill>
          <a:blip r:embed="rId4">
            <a:alphaModFix amt="79000"/>
            <a:extLst>
              <a:ext uri="{28A0092B-C50C-407E-A947-70E740481C1C}">
                <a14:useLocalDpi xmlns:a14="http://schemas.microsoft.com/office/drawing/2010/main" val="0"/>
              </a:ext>
            </a:extLst>
          </a:blip>
          <a:srcRect/>
          <a:stretch>
            <a:fillRect/>
          </a:stretch>
        </p:blipFill>
        <p:spPr bwMode="auto">
          <a:xfrm>
            <a:off x="1" y="2422058"/>
            <a:ext cx="2209799" cy="3759200"/>
          </a:xfrm>
          <a:prstGeom prst="rect">
            <a:avLst/>
          </a:prstGeom>
          <a:solidFill>
            <a:schemeClr val="bg1"/>
          </a:solidFill>
          <a:ln>
            <a:noFill/>
          </a:ln>
          <a:extLst>
            <a:ext uri="{909E8E84-426E-40dd-AFC4-6F175D3DCCD1}">
              <a14:hiddenFill xmlns:mc="http://schemas.openxmlformats.org/markup-compatibility/2006" xmlns:mv="urn:schemas-microsoft-com:mac:vml" xmlns:a14="http://schemas.microsoft.com/office/drawing/2010/main" xmlns="">
                <a:solidFill>
                  <a:srgbClr val="FFFFFF">
                    <a:alpha val="78822"/>
                  </a:srgbClr>
                </a:solidFill>
              </a14:hiddenFill>
            </a:ext>
            <a:ext uri="{91240B29-F687-4f45-9708-019B960494DF}">
              <a14:hiddenLine xmlns:mc="http://schemas.openxmlformats.org/markup-compatibility/2006" xmlns:mv="urn:schemas-microsoft-com:mac:vml" xmlns:a14="http://schemas.microsoft.com/office/drawing/2010/main" xmlns="" w="9525">
                <a:solidFill>
                  <a:srgbClr val="000000"/>
                </a:solidFill>
                <a:miter lim="800000"/>
                <a:headEnd/>
                <a:tailEnd/>
              </a14:hiddenLine>
            </a:ext>
          </a:extLst>
        </p:spPr>
      </p:pic>
      <p:pic>
        <p:nvPicPr>
          <p:cNvPr id="15" name="Imagen 2"/>
          <p:cNvPicPr preferRelativeResize="0">
            <a:picLocks/>
          </p:cNvPicPr>
          <p:nvPr/>
        </p:nvPicPr>
        <p:blipFill>
          <a:blip r:embed="rId5">
            <a:extLst>
              <a:ext uri="{28A0092B-C50C-407E-A947-70E740481C1C}">
                <a14:useLocalDpi xmlns:a14="http://schemas.microsoft.com/office/drawing/2010/main" val="0"/>
              </a:ext>
            </a:extLst>
          </a:blip>
          <a:srcRect/>
          <a:stretch>
            <a:fillRect/>
          </a:stretch>
        </p:blipFill>
        <p:spPr bwMode="auto">
          <a:xfrm>
            <a:off x="0" y="304800"/>
            <a:ext cx="4826000" cy="4932906"/>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
                <a:solidFill>
                  <a:srgbClr val="FFFFFF"/>
                </a:solidFill>
              </a14:hiddenFill>
            </a:ext>
            <a:ext uri="{91240B29-F687-4f45-9708-019B960494DF}">
              <a14:hiddenLine xmlns:mc="http://schemas.openxmlformats.org/markup-compatibility/2006" xmlns:mv="urn:schemas-microsoft-com:mac:vml" xmlns:a14="http://schemas.microsoft.com/office/drawing/2010/main" xmlns="" w="9525">
                <a:solidFill>
                  <a:srgbClr val="000000"/>
                </a:solidFill>
                <a:miter lim="800000"/>
                <a:headEnd/>
                <a:tailEnd/>
              </a14:hiddenLine>
            </a:ext>
          </a:extLst>
        </p:spPr>
      </p:pic>
      <p:sp>
        <p:nvSpPr>
          <p:cNvPr id="18" name="Marcador de texto 13"/>
          <p:cNvSpPr txBox="1">
            <a:spLocks/>
          </p:cNvSpPr>
          <p:nvPr/>
        </p:nvSpPr>
        <p:spPr>
          <a:xfrm>
            <a:off x="303176" y="4563088"/>
            <a:ext cx="4182533" cy="316284"/>
          </a:xfrm>
          <a:prstGeom prst="rect">
            <a:avLst/>
          </a:prstGeom>
        </p:spPr>
        <p:txBody>
          <a:bodyPr vert="horz" lIns="91440" tIns="45720" rIns="91440" bIns="45720" rtlCol="0" anchor="ctr">
            <a:normAutofit lnSpcReduction="10000"/>
          </a:bodyPr>
          <a:lstStyle>
            <a:lvl1pPr marL="0" indent="0">
              <a:spcAft>
                <a:spcPts val="0"/>
              </a:spcAft>
              <a:buNone/>
              <a:defRPr baseline="0">
                <a:solidFill>
                  <a:srgbClr val="53565A"/>
                </a:solidFill>
              </a:defRPr>
            </a:lvl1pPr>
          </a:lstStyle>
          <a:p>
            <a:pPr marL="0" marR="0" lvl="0" indent="0" algn="l" defTabSz="914400" rtl="0" eaLnBrk="1" fontAlgn="auto" latinLnBrk="0" hangingPunct="1">
              <a:lnSpc>
                <a:spcPct val="100000"/>
              </a:lnSpc>
              <a:spcBef>
                <a:spcPts val="0"/>
              </a:spcBef>
              <a:spcAft>
                <a:spcPts val="0"/>
              </a:spcAft>
              <a:buClr>
                <a:srgbClr val="4B4B4B"/>
              </a:buClr>
              <a:buSzPct val="120000"/>
              <a:buFont typeface="Arial" panose="020B0604020202020204" pitchFamily="34" charset="0"/>
              <a:buNone/>
              <a:tabLst/>
              <a:defRPr/>
            </a:pPr>
            <a:r>
              <a:rPr kumimoji="0" lang="es-ES" sz="1600" b="0" i="0" u="none" strike="noStrike" kern="1200" cap="none" spc="0" normalizeH="0" baseline="0" noProof="0" dirty="0">
                <a:ln>
                  <a:noFill/>
                </a:ln>
                <a:solidFill>
                  <a:srgbClr val="53565A"/>
                </a:solidFill>
                <a:effectLst/>
                <a:uLnTx/>
                <a:uFillTx/>
                <a:latin typeface="Adelle" panose="02000503060000020004" pitchFamily="2" charset="0"/>
                <a:ea typeface="+mn-ea"/>
                <a:cs typeface="+mn-cs"/>
              </a:rPr>
              <a:t>Madrid, 2019</a:t>
            </a:r>
          </a:p>
        </p:txBody>
      </p:sp>
      <p:sp>
        <p:nvSpPr>
          <p:cNvPr id="19" name="Marcador de texto 12"/>
          <p:cNvSpPr txBox="1">
            <a:spLocks/>
          </p:cNvSpPr>
          <p:nvPr/>
        </p:nvSpPr>
        <p:spPr>
          <a:xfrm>
            <a:off x="302508" y="3420774"/>
            <a:ext cx="4498091" cy="1142313"/>
          </a:xfrm>
          <a:prstGeom prst="rect">
            <a:avLst/>
          </a:prstGeom>
        </p:spPr>
        <p:txBody>
          <a:bodyPr vert="horz" lIns="91440" tIns="45720" rIns="91440" bIns="45720" rtlCol="0">
            <a:normAutofit fontScale="92500" lnSpcReduction="20000"/>
          </a:bodyPr>
          <a:lstStyle>
            <a:lvl1pPr marL="0" indent="0">
              <a:buNone/>
              <a:defRPr>
                <a:solidFill>
                  <a:srgbClr val="7FA9AE"/>
                </a:solidFill>
              </a:defRPr>
            </a:lvl1pPr>
          </a:lstStyle>
          <a:p>
            <a:pPr marL="0" marR="0" lvl="0" indent="0" algn="l" defTabSz="914400" rtl="0" eaLnBrk="1" fontAlgn="auto" latinLnBrk="0" hangingPunct="1">
              <a:lnSpc>
                <a:spcPct val="100000"/>
              </a:lnSpc>
              <a:spcBef>
                <a:spcPts val="0"/>
              </a:spcBef>
              <a:spcAft>
                <a:spcPts val="600"/>
              </a:spcAft>
              <a:buClr>
                <a:srgbClr val="4B4B4B"/>
              </a:buClr>
              <a:buSzPct val="120000"/>
              <a:buFont typeface="Arial" panose="020B0604020202020204" pitchFamily="34" charset="0"/>
              <a:buNone/>
              <a:tabLst/>
              <a:defRPr/>
            </a:pPr>
            <a:r>
              <a:rPr kumimoji="0" lang="es-ES" sz="1600" b="0" i="0" u="none" strike="noStrike" kern="1200" cap="none" spc="0" normalizeH="0" baseline="0" noProof="0" dirty="0">
                <a:ln>
                  <a:noFill/>
                </a:ln>
                <a:solidFill>
                  <a:srgbClr val="7FA9AE"/>
                </a:solidFill>
                <a:effectLst/>
                <a:uLnTx/>
                <a:uFillTx/>
                <a:latin typeface="Adelle" panose="02000503060000020004" pitchFamily="2" charset="0"/>
                <a:ea typeface="+mn-ea"/>
                <a:cs typeface="+mn-cs"/>
              </a:rPr>
              <a:t>Javier Molina Acebo</a:t>
            </a:r>
          </a:p>
          <a:p>
            <a:pPr marL="0" marR="0" lvl="0" indent="0" algn="l" defTabSz="914400" rtl="0" eaLnBrk="1" fontAlgn="auto" latinLnBrk="0" hangingPunct="1">
              <a:lnSpc>
                <a:spcPct val="100000"/>
              </a:lnSpc>
              <a:spcBef>
                <a:spcPts val="0"/>
              </a:spcBef>
              <a:spcAft>
                <a:spcPts val="600"/>
              </a:spcAft>
              <a:buClr>
                <a:srgbClr val="4B4B4B"/>
              </a:buClr>
              <a:buSzPct val="120000"/>
              <a:buFont typeface="Arial" panose="020B0604020202020204" pitchFamily="34" charset="0"/>
              <a:buNone/>
              <a:tabLst/>
              <a:defRPr/>
            </a:pPr>
            <a:r>
              <a:rPr lang="es-ES" sz="1600" dirty="0">
                <a:latin typeface="Adelle" panose="02000503060000020004" pitchFamily="2" charset="0"/>
                <a:ea typeface="+mn-ea"/>
                <a:cs typeface="+mn-cs"/>
              </a:rPr>
              <a:t>Miembro del Consejo</a:t>
            </a:r>
          </a:p>
          <a:p>
            <a:pPr marL="0" marR="0" lvl="0" indent="0" algn="l" defTabSz="914400" rtl="0" eaLnBrk="1" fontAlgn="auto" latinLnBrk="0" hangingPunct="1">
              <a:lnSpc>
                <a:spcPct val="100000"/>
              </a:lnSpc>
              <a:spcBef>
                <a:spcPts val="0"/>
              </a:spcBef>
              <a:spcAft>
                <a:spcPts val="600"/>
              </a:spcAft>
              <a:buClr>
                <a:srgbClr val="4B4B4B"/>
              </a:buClr>
              <a:buSzPct val="120000"/>
              <a:buFont typeface="Arial" panose="020B0604020202020204" pitchFamily="34" charset="0"/>
              <a:buNone/>
              <a:tabLst/>
              <a:defRPr/>
            </a:pPr>
            <a:r>
              <a:rPr lang="es-ES" sz="1600" dirty="0" err="1">
                <a:latin typeface="Adelle" panose="02000503060000020004" pitchFamily="2" charset="0"/>
                <a:ea typeface="+mn-ea"/>
                <a:cs typeface="+mn-cs"/>
              </a:rPr>
              <a:t>EdV</a:t>
            </a:r>
            <a:r>
              <a:rPr lang="es-ES" sz="1600" dirty="0">
                <a:latin typeface="Adelle" panose="02000503060000020004" pitchFamily="2" charset="0"/>
                <a:ea typeface="+mn-ea"/>
                <a:cs typeface="+mn-cs"/>
              </a:rPr>
              <a:t> - </a:t>
            </a:r>
            <a:r>
              <a:rPr lang="es-ES" sz="1600" dirty="0" err="1">
                <a:latin typeface="Adelle" panose="02000503060000020004" pitchFamily="2" charset="0"/>
                <a:ea typeface="+mn-ea"/>
                <a:cs typeface="+mn-cs"/>
              </a:rPr>
              <a:t>Executive</a:t>
            </a:r>
            <a:r>
              <a:rPr lang="es-ES" sz="1600" dirty="0">
                <a:latin typeface="Adelle" panose="02000503060000020004" pitchFamily="2" charset="0"/>
                <a:ea typeface="+mn-ea"/>
                <a:cs typeface="+mn-cs"/>
              </a:rPr>
              <a:t> </a:t>
            </a:r>
            <a:r>
              <a:rPr lang="es-ES" sz="1600" dirty="0" err="1">
                <a:latin typeface="Adelle" panose="02000503060000020004" pitchFamily="2" charset="0"/>
                <a:ea typeface="+mn-ea"/>
                <a:cs typeface="+mn-cs"/>
              </a:rPr>
              <a:t>Education</a:t>
            </a:r>
            <a:endParaRPr lang="es-ES" sz="1600" dirty="0">
              <a:latin typeface="Adelle" panose="02000503060000020004" pitchFamily="2" charset="0"/>
              <a:ea typeface="+mn-ea"/>
              <a:cs typeface="+mn-cs"/>
            </a:endParaRPr>
          </a:p>
          <a:p>
            <a:pPr marL="0" marR="0" lvl="0" indent="0" algn="l" defTabSz="914400" rtl="0" eaLnBrk="1" fontAlgn="auto" latinLnBrk="0" hangingPunct="1">
              <a:lnSpc>
                <a:spcPct val="100000"/>
              </a:lnSpc>
              <a:spcBef>
                <a:spcPts val="0"/>
              </a:spcBef>
              <a:spcAft>
                <a:spcPts val="600"/>
              </a:spcAft>
              <a:buClr>
                <a:srgbClr val="4B4B4B"/>
              </a:buClr>
              <a:buSzPct val="120000"/>
              <a:buFont typeface="Arial" panose="020B0604020202020204" pitchFamily="34" charset="0"/>
              <a:buNone/>
              <a:tabLst/>
              <a:defRPr/>
            </a:pPr>
            <a:r>
              <a:rPr lang="es-ES" sz="1600" dirty="0">
                <a:latin typeface="Adelle" panose="02000503060000020004" pitchFamily="2" charset="0"/>
                <a:ea typeface="+mn-ea"/>
                <a:cs typeface="+mn-cs"/>
              </a:rPr>
              <a:t>ESIC Business &amp; Marketing School</a:t>
            </a:r>
            <a:endParaRPr kumimoji="0" lang="es-ES" sz="1600" b="0" i="0" u="none" strike="noStrike" kern="1200" cap="none" spc="0" normalizeH="0" baseline="0" noProof="0" dirty="0">
              <a:ln>
                <a:noFill/>
              </a:ln>
              <a:solidFill>
                <a:srgbClr val="7FA9AE"/>
              </a:solidFill>
              <a:effectLst/>
              <a:uLnTx/>
              <a:uFillTx/>
              <a:latin typeface="Adelle" panose="02000503060000020004" pitchFamily="2" charset="0"/>
              <a:ea typeface="+mn-ea"/>
              <a:cs typeface="+mn-cs"/>
            </a:endParaRPr>
          </a:p>
        </p:txBody>
      </p:sp>
      <p:sp>
        <p:nvSpPr>
          <p:cNvPr id="11" name="Rectángulo 10"/>
          <p:cNvSpPr/>
          <p:nvPr/>
        </p:nvSpPr>
        <p:spPr>
          <a:xfrm>
            <a:off x="304800" y="1524000"/>
            <a:ext cx="4495800" cy="584776"/>
          </a:xfrm>
          <a:prstGeom prst="rect">
            <a:avLst/>
          </a:prstGeom>
        </p:spPr>
        <p:txBody>
          <a:bodyPr wrap="square">
            <a:spAutoFit/>
          </a:bodyPr>
          <a:lstStyle/>
          <a:p>
            <a:pPr marL="0" indent="0">
              <a:buNone/>
            </a:pPr>
            <a:r>
              <a:rPr lang="es-ES" sz="1600" dirty="0">
                <a:solidFill>
                  <a:srgbClr val="53565A"/>
                </a:solidFill>
                <a:latin typeface="Adelle" panose="02000503060000020004" pitchFamily="2" charset="0"/>
                <a:ea typeface="+mj-ea"/>
                <a:cs typeface="+mj-cs"/>
              </a:rPr>
              <a:t>Programa Superior de Gestión de empresas de Servicios Profesionales (Top Talent)</a:t>
            </a:r>
          </a:p>
        </p:txBody>
      </p:sp>
      <p:pic>
        <p:nvPicPr>
          <p:cNvPr id="17" name="Imagen 1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1000" y="5489619"/>
            <a:ext cx="1371600" cy="453981"/>
          </a:xfrm>
          <a:prstGeom prst="rect">
            <a:avLst/>
          </a:prstGeom>
        </p:spPr>
      </p:pic>
      <p:pic>
        <p:nvPicPr>
          <p:cNvPr id="12" name="Imagen 11"/>
          <p:cNvPicPr>
            <a:picLocks noChangeAspect="1"/>
          </p:cNvPicPr>
          <p:nvPr/>
        </p:nvPicPr>
        <p:blipFill>
          <a:blip r:embed="rId7"/>
          <a:stretch>
            <a:fillRect/>
          </a:stretch>
        </p:blipFill>
        <p:spPr>
          <a:xfrm>
            <a:off x="304800" y="609600"/>
            <a:ext cx="3810000" cy="672353"/>
          </a:xfrm>
          <a:prstGeom prst="rect">
            <a:avLst/>
          </a:prstGeom>
        </p:spPr>
      </p:pic>
      <p:sp>
        <p:nvSpPr>
          <p:cNvPr id="20" name="Título 1">
            <a:extLst>
              <a:ext uri="{FF2B5EF4-FFF2-40B4-BE49-F238E27FC236}">
                <a16:creationId xmlns:a16="http://schemas.microsoft.com/office/drawing/2014/main" id="{3BCE4FEB-1392-4578-B057-AB8851984FF3}"/>
              </a:ext>
            </a:extLst>
          </p:cNvPr>
          <p:cNvSpPr txBox="1">
            <a:spLocks/>
          </p:cNvSpPr>
          <p:nvPr/>
        </p:nvSpPr>
        <p:spPr>
          <a:xfrm>
            <a:off x="303175" y="1905000"/>
            <a:ext cx="4825331" cy="1640191"/>
          </a:xfrm>
          <a:prstGeom prst="rect">
            <a:avLst/>
          </a:prstGeom>
        </p:spPr>
        <p:txBody>
          <a:bodyPr vert="horz" lIns="0" tIns="45720" rIns="0" bIns="45720" rtlCol="0" anchor="ctr">
            <a:normAutofit/>
          </a:bodyPr>
          <a:lstStyle>
            <a:lvl1pPr algn="l">
              <a:lnSpc>
                <a:spcPct val="100000"/>
              </a:lnSpc>
              <a:defRPr sz="2600" b="0">
                <a:solidFill>
                  <a:srgbClr val="53565A"/>
                </a:solidFill>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s-ES" sz="2400" b="0" i="0" u="none" strike="noStrike" kern="1200" cap="none" spc="0" normalizeH="0" baseline="0" noProof="0" dirty="0">
                <a:ln>
                  <a:noFill/>
                </a:ln>
                <a:solidFill>
                  <a:srgbClr val="53565A"/>
                </a:solidFill>
                <a:effectLst/>
                <a:uLnTx/>
                <a:uFillTx/>
                <a:latin typeface="Adelle" panose="02000503060000020004" pitchFamily="2" charset="0"/>
                <a:ea typeface="+mj-ea"/>
                <a:cs typeface="+mj-cs"/>
              </a:rPr>
              <a:t>M</a:t>
            </a:r>
            <a:r>
              <a:rPr lang="es-ES" sz="2400" noProof="0" dirty="0">
                <a:latin typeface="Adelle" panose="02000503060000020004" pitchFamily="2" charset="0"/>
                <a:ea typeface="+mj-ea"/>
                <a:cs typeface="+mj-cs"/>
              </a:rPr>
              <a:t>ódulo: Enfoque Comercial </a:t>
            </a:r>
          </a:p>
          <a:p>
            <a:pPr marL="0" marR="0" lvl="0" indent="0" algn="l" defTabSz="914400" rtl="0" eaLnBrk="1" fontAlgn="auto" latinLnBrk="0" hangingPunct="1">
              <a:lnSpc>
                <a:spcPct val="100000"/>
              </a:lnSpc>
              <a:spcBef>
                <a:spcPct val="0"/>
              </a:spcBef>
              <a:spcAft>
                <a:spcPts val="0"/>
              </a:spcAft>
              <a:buClrTx/>
              <a:buSzTx/>
              <a:buFontTx/>
              <a:buNone/>
              <a:tabLst/>
              <a:defRPr/>
            </a:pPr>
            <a:r>
              <a:rPr lang="es-ES" sz="1700" noProof="0" dirty="0">
                <a:latin typeface="Adelle" panose="02000503060000020004" pitchFamily="2" charset="0"/>
                <a:ea typeface="+mj-ea"/>
                <a:cs typeface="+mj-cs"/>
              </a:rPr>
              <a:t>Técnicas y Habilidades en los </a:t>
            </a:r>
            <a:r>
              <a:rPr lang="es-ES" sz="1700" dirty="0">
                <a:latin typeface="Adelle" panose="02000503060000020004" pitchFamily="2" charset="0"/>
                <a:ea typeface="+mj-ea"/>
                <a:cs typeface="+mj-cs"/>
              </a:rPr>
              <a:t>Procesos Comerciales</a:t>
            </a:r>
            <a:endParaRPr kumimoji="0" lang="es-ES" sz="1700" b="0" i="0" u="none" strike="noStrike" kern="1200" cap="none" spc="0" normalizeH="0" baseline="0" noProof="0" dirty="0">
              <a:ln>
                <a:noFill/>
              </a:ln>
              <a:solidFill>
                <a:srgbClr val="53565A"/>
              </a:solidFill>
              <a:effectLst/>
              <a:uLnTx/>
              <a:uFillTx/>
              <a:latin typeface="Adelle" panose="02000503060000020004" pitchFamily="2" charset="0"/>
              <a:ea typeface="+mj-ea"/>
              <a:cs typeface="+mj-cs"/>
            </a:endParaRPr>
          </a:p>
        </p:txBody>
      </p:sp>
      <p:sp>
        <p:nvSpPr>
          <p:cNvPr id="21" name="Título 1">
            <a:extLst>
              <a:ext uri="{FF2B5EF4-FFF2-40B4-BE49-F238E27FC236}">
                <a16:creationId xmlns:a16="http://schemas.microsoft.com/office/drawing/2014/main" id="{1C7AF5B4-B2D4-4D26-90D2-458BFC55487F}"/>
              </a:ext>
            </a:extLst>
          </p:cNvPr>
          <p:cNvSpPr txBox="1">
            <a:spLocks/>
          </p:cNvSpPr>
          <p:nvPr/>
        </p:nvSpPr>
        <p:spPr>
          <a:xfrm>
            <a:off x="560512" y="5912304"/>
            <a:ext cx="9223559" cy="1189104"/>
          </a:xfrm>
          <a:prstGeom prst="rect">
            <a:avLst/>
          </a:prstGeom>
        </p:spPr>
        <p:txBody>
          <a:bodyPr vert="horz" lIns="91440" tIns="45720" rIns="91440" bIns="45720" rtlCol="0" anchor="ctr">
            <a:normAutofit/>
          </a:bodyPr>
          <a:lstStyle/>
          <a:p>
            <a:pPr marL="0" marR="0" lvl="0" indent="0" algn="r" defTabSz="914400" rtl="0" eaLnBrk="1" fontAlgn="auto" latinLnBrk="0" hangingPunct="1">
              <a:lnSpc>
                <a:spcPct val="100000"/>
              </a:lnSpc>
              <a:spcBef>
                <a:spcPct val="0"/>
              </a:spcBef>
              <a:spcAft>
                <a:spcPts val="0"/>
              </a:spcAft>
              <a:buClrTx/>
              <a:buSzTx/>
              <a:buFont typeface="+mj-lt"/>
              <a:buNone/>
              <a:tabLst/>
              <a:defRPr/>
            </a:pPr>
            <a:r>
              <a:rPr kumimoji="0" lang="es-ES" sz="3200" b="1" i="0" u="none" strike="noStrike" kern="1200" cap="none" spc="0" normalizeH="0" baseline="0" noProof="0" dirty="0">
                <a:ln>
                  <a:noFill/>
                </a:ln>
                <a:solidFill>
                  <a:schemeClr val="bg1"/>
                </a:solidFill>
                <a:effectLst/>
                <a:uLnTx/>
                <a:uFillTx/>
                <a:latin typeface="Adelle" panose="02000503060000020004" pitchFamily="2" charset="0"/>
                <a:ea typeface="+mj-ea"/>
                <a:cs typeface="+mj-cs"/>
              </a:rPr>
              <a:t>Pre-</a:t>
            </a:r>
            <a:r>
              <a:rPr kumimoji="0" lang="es-ES" sz="3200" b="1" i="0" u="none" strike="noStrike" kern="1200" cap="none" spc="0" normalizeH="0" baseline="0" noProof="0" dirty="0" err="1">
                <a:ln>
                  <a:noFill/>
                </a:ln>
                <a:solidFill>
                  <a:schemeClr val="bg1"/>
                </a:solidFill>
                <a:effectLst/>
                <a:uLnTx/>
                <a:uFillTx/>
                <a:latin typeface="Adelle" panose="02000503060000020004" pitchFamily="2" charset="0"/>
                <a:ea typeface="+mj-ea"/>
                <a:cs typeface="+mj-cs"/>
              </a:rPr>
              <a:t>Work</a:t>
            </a:r>
            <a:endParaRPr kumimoji="0" lang="es-ES" sz="3200" b="1" i="0" u="none" strike="noStrike" kern="1200" cap="none" spc="0" normalizeH="0" baseline="0" noProof="0" dirty="0">
              <a:ln>
                <a:noFill/>
              </a:ln>
              <a:solidFill>
                <a:schemeClr val="bg1"/>
              </a:solidFill>
              <a:effectLst/>
              <a:uLnTx/>
              <a:uFillTx/>
              <a:latin typeface="Adelle" panose="02000503060000020004" pitchFamily="2" charset="0"/>
              <a:ea typeface="+mj-ea"/>
              <a:cs typeface="+mj-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54483" y="2147490"/>
            <a:ext cx="8543925" cy="1189104"/>
          </a:xfrm>
        </p:spPr>
        <p:txBody>
          <a:bodyPr/>
          <a:lstStyle/>
          <a:p>
            <a:r>
              <a:rPr lang="es-ES" dirty="0"/>
              <a:t>Titulo del Punto</a:t>
            </a:r>
          </a:p>
        </p:txBody>
      </p:sp>
      <p:sp>
        <p:nvSpPr>
          <p:cNvPr id="5" name="4 Rectángulo"/>
          <p:cNvSpPr/>
          <p:nvPr/>
        </p:nvSpPr>
        <p:spPr>
          <a:xfrm>
            <a:off x="0" y="0"/>
            <a:ext cx="9906000" cy="6858000"/>
          </a:xfrm>
          <a:prstGeom prst="rect">
            <a:avLst/>
          </a:prstGeom>
          <a:solidFill>
            <a:srgbClr val="3F9599"/>
          </a:solidFill>
          <a:ln>
            <a:noFill/>
          </a:ln>
        </p:spPr>
        <p:style>
          <a:lnRef idx="2">
            <a:schemeClr val="dk1">
              <a:shade val="50000"/>
            </a:schemeClr>
          </a:lnRef>
          <a:fillRef idx="1">
            <a:schemeClr val="dk1"/>
          </a:fillRef>
          <a:effectRef idx="0">
            <a:schemeClr val="dk1"/>
          </a:effectRef>
          <a:fontRef idx="minor">
            <a:schemeClr val="lt1"/>
          </a:fontRef>
        </p:style>
        <p:txBody>
          <a:bodyPr anchor="ctr"/>
          <a:lstStyle/>
          <a:p>
            <a:pPr>
              <a:defRPr/>
            </a:pPr>
            <a:endParaRPr lang="es-ES"/>
          </a:p>
        </p:txBody>
      </p:sp>
      <p:sp>
        <p:nvSpPr>
          <p:cNvPr id="6" name="Título 1"/>
          <p:cNvSpPr txBox="1">
            <a:spLocks/>
          </p:cNvSpPr>
          <p:nvPr/>
        </p:nvSpPr>
        <p:spPr>
          <a:xfrm>
            <a:off x="682441" y="2147490"/>
            <a:ext cx="9223559" cy="1189104"/>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100000"/>
              </a:lnSpc>
              <a:spcBef>
                <a:spcPct val="0"/>
              </a:spcBef>
              <a:spcAft>
                <a:spcPts val="0"/>
              </a:spcAft>
              <a:buClrTx/>
              <a:buSzTx/>
              <a:buFont typeface="+mj-lt"/>
              <a:buNone/>
              <a:tabLst/>
              <a:defRPr/>
            </a:pPr>
            <a:r>
              <a:rPr kumimoji="0" lang="es-ES" sz="3200" b="1" i="0" u="none" strike="noStrike" kern="1200" cap="none" spc="0" normalizeH="0" baseline="0" noProof="0">
                <a:ln>
                  <a:noFill/>
                </a:ln>
                <a:solidFill>
                  <a:schemeClr val="bg1"/>
                </a:solidFill>
                <a:effectLst/>
                <a:uLnTx/>
                <a:uFillTx/>
                <a:latin typeface="Adelle" panose="02000503060000020004" pitchFamily="2" charset="0"/>
                <a:ea typeface="+mj-ea"/>
                <a:cs typeface="+mj-cs"/>
              </a:rPr>
              <a:t>Pre-Work</a:t>
            </a:r>
            <a:endParaRPr kumimoji="0" lang="es-ES" sz="3200" b="1" i="0" u="none" strike="noStrike" kern="1200" cap="none" spc="0" normalizeH="0" baseline="0" noProof="0" dirty="0">
              <a:ln>
                <a:noFill/>
              </a:ln>
              <a:solidFill>
                <a:schemeClr val="bg1"/>
              </a:solidFill>
              <a:effectLst/>
              <a:uLnTx/>
              <a:uFillTx/>
              <a:latin typeface="Adelle" panose="02000503060000020004" pitchFamily="2" charset="0"/>
              <a:ea typeface="+mj-ea"/>
              <a:cs typeface="+mj-cs"/>
            </a:endParaRPr>
          </a:p>
        </p:txBody>
      </p:sp>
      <p:pic>
        <p:nvPicPr>
          <p:cNvPr id="7" name="Imagen 12"/>
          <p:cNvPicPr>
            <a:picLocks noChangeAspect="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821265" y="426555"/>
            <a:ext cx="2148571" cy="17371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
                <a:solidFill>
                  <a:srgbClr val="FFFFFF"/>
                </a:solidFill>
              </a14:hiddenFill>
            </a:ext>
            <a:ext uri="{91240B29-F687-4f45-9708-019B960494DF}">
              <a14:hiddenLine xmlns:mc="http://schemas.openxmlformats.org/markup-compatibility/2006" xmlns:mv="urn:schemas-microsoft-com:mac:vml" xmlns:a14="http://schemas.microsoft.com/office/drawing/2010/main" xmlns="" w="9525">
                <a:solidFill>
                  <a:srgbClr val="000000"/>
                </a:solidFill>
                <a:miter lim="800000"/>
                <a:headEnd/>
                <a:tailEnd/>
              </a14:hiddenLine>
            </a:ext>
          </a:extLst>
        </p:spPr>
      </p:pic>
      <p:pic>
        <p:nvPicPr>
          <p:cNvPr id="10" name="Imagen 9"/>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7772400" y="332748"/>
            <a:ext cx="1295400" cy="429252"/>
          </a:xfrm>
          <a:prstGeom prst="rect">
            <a:avLst/>
          </a:prstGeom>
        </p:spPr>
      </p:pic>
    </p:spTree>
    <p:extLst>
      <p:ext uri="{BB962C8B-B14F-4D97-AF65-F5344CB8AC3E}">
        <p14:creationId xmlns:p14="http://schemas.microsoft.com/office/powerpoint/2010/main" val="21906968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a:extLst>
              <a:ext uri="{FF2B5EF4-FFF2-40B4-BE49-F238E27FC236}">
                <a16:creationId xmlns:a16="http://schemas.microsoft.com/office/drawing/2014/main" id="{48B5A823-9C25-43FA-8942-E6C8244311C1}"/>
              </a:ext>
            </a:extLst>
          </p:cNvPr>
          <p:cNvSpPr txBox="1">
            <a:spLocks noChangeArrowheads="1"/>
          </p:cNvSpPr>
          <p:nvPr/>
        </p:nvSpPr>
        <p:spPr>
          <a:xfrm>
            <a:off x="273051" y="802258"/>
            <a:ext cx="9432924" cy="826542"/>
          </a:xfrm>
          <a:prstGeom prst="rect">
            <a:avLst/>
          </a:prstGeom>
          <a:noFill/>
        </p:spPr>
        <p:txBody>
          <a:bodyPr lIns="99779" tIns="49890" rIns="99779" bIns="49890"/>
          <a:lstStyle>
            <a:lvl1pPr marL="334963" indent="-334963" algn="l" defTabSz="893763" rtl="0" eaLnBrk="0" fontAlgn="base" hangingPunct="0">
              <a:spcBef>
                <a:spcPct val="20000"/>
              </a:spcBef>
              <a:spcAft>
                <a:spcPct val="0"/>
              </a:spcAft>
              <a:buClr>
                <a:srgbClr val="000080"/>
              </a:buClr>
              <a:buSzPct val="70000"/>
              <a:buFont typeface="Wingdings" charset="0"/>
              <a:buChar char="n"/>
              <a:defRPr sz="2000">
                <a:solidFill>
                  <a:schemeClr val="tx1"/>
                </a:solidFill>
                <a:latin typeface="+mn-lt"/>
                <a:ea typeface="ＭＳ Ｐゴシック" charset="0"/>
                <a:cs typeface="ＭＳ Ｐゴシック" charset="0"/>
              </a:defRPr>
            </a:lvl1pPr>
            <a:lvl2pPr marL="727075" indent="-279400" algn="l" defTabSz="893763" rtl="0" eaLnBrk="0" fontAlgn="base" hangingPunct="0">
              <a:spcBef>
                <a:spcPct val="20000"/>
              </a:spcBef>
              <a:spcAft>
                <a:spcPct val="0"/>
              </a:spcAft>
              <a:buClr>
                <a:srgbClr val="000080"/>
              </a:buClr>
              <a:buSzPct val="70000"/>
              <a:buFont typeface="Wingdings" charset="0"/>
              <a:buChar char="o"/>
              <a:defRPr sz="2800">
                <a:solidFill>
                  <a:schemeClr val="tx1"/>
                </a:solidFill>
                <a:latin typeface="DIN-RegularAlternate" charset="0"/>
                <a:ea typeface="ＭＳ Ｐゴシック" charset="0"/>
              </a:defRPr>
            </a:lvl2pPr>
            <a:lvl3pPr marL="1117600" indent="-223838" algn="l" defTabSz="893763" rtl="0" eaLnBrk="0" fontAlgn="base" hangingPunct="0">
              <a:spcBef>
                <a:spcPct val="20000"/>
              </a:spcBef>
              <a:spcAft>
                <a:spcPct val="0"/>
              </a:spcAft>
              <a:buClr>
                <a:srgbClr val="000080"/>
              </a:buClr>
              <a:buFont typeface="Wingdings" charset="0"/>
              <a:buChar char="§"/>
              <a:defRPr sz="2400">
                <a:solidFill>
                  <a:schemeClr val="tx1"/>
                </a:solidFill>
                <a:latin typeface="DIN-RegularAlternate" charset="0"/>
                <a:ea typeface="ＭＳ Ｐゴシック" charset="0"/>
              </a:defRPr>
            </a:lvl3pPr>
            <a:lvl4pPr marL="1565275" indent="-223838" algn="l" defTabSz="893763" rtl="0" eaLnBrk="0" fontAlgn="base" hangingPunct="0">
              <a:spcBef>
                <a:spcPct val="20000"/>
              </a:spcBef>
              <a:spcAft>
                <a:spcPct val="0"/>
              </a:spcAft>
              <a:buClr>
                <a:srgbClr val="000080"/>
              </a:buClr>
              <a:buFont typeface="Wingdings" charset="0"/>
              <a:buChar char="ú"/>
              <a:defRPr sz="2000">
                <a:solidFill>
                  <a:schemeClr val="tx1"/>
                </a:solidFill>
                <a:latin typeface="DIN-RegularAlternate" charset="0"/>
                <a:ea typeface="ＭＳ Ｐゴシック" charset="0"/>
              </a:defRPr>
            </a:lvl4pPr>
            <a:lvl5pPr marL="2011363" indent="-223838" algn="l" defTabSz="893763" rtl="0" eaLnBrk="0" fontAlgn="base" hangingPunct="0">
              <a:spcBef>
                <a:spcPct val="20000"/>
              </a:spcBef>
              <a:spcAft>
                <a:spcPct val="0"/>
              </a:spcAft>
              <a:buClr>
                <a:srgbClr val="000080"/>
              </a:buClr>
              <a:buFont typeface="Wingdings" charset="0"/>
              <a:buChar char="§"/>
              <a:defRPr sz="2000">
                <a:solidFill>
                  <a:schemeClr val="tx1"/>
                </a:solidFill>
                <a:latin typeface="DIN-RegularAlternate" charset="0"/>
                <a:ea typeface="ＭＳ Ｐゴシック" charset="0"/>
              </a:defRPr>
            </a:lvl5pPr>
            <a:lvl6pPr marL="24685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6pPr>
            <a:lvl7pPr marL="29257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7pPr>
            <a:lvl8pPr marL="33829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8pPr>
            <a:lvl9pPr marL="38401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9pPr>
          </a:lstStyle>
          <a:p>
            <a:pPr marL="0" indent="0" algn="just">
              <a:lnSpc>
                <a:spcPct val="90000"/>
              </a:lnSpc>
              <a:spcBef>
                <a:spcPct val="0"/>
              </a:spcBef>
              <a:buFontTx/>
              <a:buNone/>
            </a:pPr>
            <a:r>
              <a:rPr lang="es-ES_tradnl" altLang="es-ES" sz="1400" i="1" dirty="0">
                <a:solidFill>
                  <a:srgbClr val="000000"/>
                </a:solidFill>
                <a:latin typeface="Calibri" panose="020F0502020204030204" pitchFamily="34" charset="0"/>
                <a:cs typeface="Calibri" panose="020F0502020204030204" pitchFamily="34" charset="0"/>
              </a:rPr>
              <a:t>Piensa de forma individual sobre cada una de las siguientes cuestiones que se te exponen a continuación sobre la venta y su contextualización.</a:t>
            </a:r>
          </a:p>
          <a:p>
            <a:pPr marL="0" indent="0" algn="just">
              <a:lnSpc>
                <a:spcPct val="90000"/>
              </a:lnSpc>
              <a:spcBef>
                <a:spcPct val="0"/>
              </a:spcBef>
              <a:buFontTx/>
              <a:buNone/>
            </a:pPr>
            <a:r>
              <a:rPr lang="es-ES_tradnl" altLang="es-ES" sz="1400" i="1" dirty="0">
                <a:solidFill>
                  <a:srgbClr val="000000"/>
                </a:solidFill>
                <a:latin typeface="Calibri" panose="020F0502020204030204" pitchFamily="34" charset="0"/>
                <a:cs typeface="Calibri" panose="020F0502020204030204" pitchFamily="34" charset="0"/>
              </a:rPr>
              <a:t>Expón brevemente lo que interpretas o entiendes sobre cada una de ellas,  acompañando una breve reflexión explicitando tus razones.</a:t>
            </a:r>
          </a:p>
          <a:p>
            <a:pPr marL="0" indent="0" algn="just">
              <a:lnSpc>
                <a:spcPct val="90000"/>
              </a:lnSpc>
              <a:spcBef>
                <a:spcPct val="0"/>
              </a:spcBef>
              <a:buFontTx/>
              <a:buNone/>
            </a:pPr>
            <a:endParaRPr lang="es-ES_tradnl" altLang="es-ES" sz="1400" kern="0" dirty="0">
              <a:solidFill>
                <a:srgbClr val="000000"/>
              </a:solidFill>
              <a:latin typeface="Calibri" panose="020F0502020204030204" pitchFamily="34" charset="0"/>
              <a:cs typeface="Calibri" panose="020F0502020204030204" pitchFamily="34" charset="0"/>
            </a:endParaRPr>
          </a:p>
        </p:txBody>
      </p:sp>
      <p:sp>
        <p:nvSpPr>
          <p:cNvPr id="7" name="Rectangle 6">
            <a:extLst>
              <a:ext uri="{FF2B5EF4-FFF2-40B4-BE49-F238E27FC236}">
                <a16:creationId xmlns:a16="http://schemas.microsoft.com/office/drawing/2014/main" id="{CE7EE88F-5812-4953-AAE4-15D808FCFD06}"/>
              </a:ext>
            </a:extLst>
          </p:cNvPr>
          <p:cNvSpPr>
            <a:spLocks noChangeArrowheads="1"/>
          </p:cNvSpPr>
          <p:nvPr/>
        </p:nvSpPr>
        <p:spPr bwMode="auto">
          <a:xfrm>
            <a:off x="294381" y="1972970"/>
            <a:ext cx="3038475" cy="431800"/>
          </a:xfrm>
          <a:prstGeom prst="rect">
            <a:avLst/>
          </a:prstGeom>
          <a:solidFill>
            <a:srgbClr val="FF0066"/>
          </a:solidFill>
          <a:ln>
            <a:noFill/>
          </a:ln>
        </p:spPr>
        <p:txBody>
          <a:bodyPr anchor="ctr"/>
          <a:lstStyle>
            <a:lvl1pPr>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algn="ctr" eaLnBrk="1" hangingPunct="1">
              <a:spcBef>
                <a:spcPct val="0"/>
              </a:spcBef>
              <a:spcAft>
                <a:spcPct val="0"/>
              </a:spcAft>
              <a:buClr>
                <a:schemeClr val="bg2"/>
              </a:buClr>
              <a:buFont typeface="Monotype Sorts" panose="01010601010101010101" pitchFamily="2" charset="2"/>
              <a:buNone/>
            </a:pPr>
            <a:r>
              <a:rPr lang="es-ES_tradnl" altLang="es-ES" sz="1200" b="1" dirty="0">
                <a:solidFill>
                  <a:schemeClr val="bg1"/>
                </a:solidFill>
                <a:latin typeface="Calibri" panose="020F0502020204030204" pitchFamily="34" charset="0"/>
                <a:cs typeface="Calibri" panose="020F0502020204030204" pitchFamily="34" charset="0"/>
              </a:rPr>
              <a:t>PREGUNTAS</a:t>
            </a:r>
          </a:p>
        </p:txBody>
      </p:sp>
      <p:sp>
        <p:nvSpPr>
          <p:cNvPr id="9" name="Rectangle 8">
            <a:extLst>
              <a:ext uri="{FF2B5EF4-FFF2-40B4-BE49-F238E27FC236}">
                <a16:creationId xmlns:a16="http://schemas.microsoft.com/office/drawing/2014/main" id="{0E2AF215-716B-4B1B-8FC9-591AF0CC146A}"/>
              </a:ext>
            </a:extLst>
          </p:cNvPr>
          <p:cNvSpPr>
            <a:spLocks noChangeArrowheads="1"/>
          </p:cNvSpPr>
          <p:nvPr/>
        </p:nvSpPr>
        <p:spPr bwMode="auto">
          <a:xfrm>
            <a:off x="3584848" y="1972970"/>
            <a:ext cx="6242050" cy="431800"/>
          </a:xfrm>
          <a:prstGeom prst="rect">
            <a:avLst/>
          </a:prstGeom>
          <a:solidFill>
            <a:srgbClr val="FF0066"/>
          </a:solidFill>
          <a:ln>
            <a:noFill/>
          </a:ln>
        </p:spPr>
        <p:txBody>
          <a:bodyPr anchor="ctr"/>
          <a:lstStyle>
            <a:lvl1pPr>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algn="ctr" eaLnBrk="1" hangingPunct="1">
              <a:spcBef>
                <a:spcPct val="0"/>
              </a:spcBef>
              <a:spcAft>
                <a:spcPct val="0"/>
              </a:spcAft>
              <a:buClr>
                <a:schemeClr val="bg2"/>
              </a:buClr>
              <a:buFontTx/>
              <a:buNone/>
            </a:pPr>
            <a:r>
              <a:rPr lang="es-ES_tradnl" altLang="es-ES" sz="1200" b="1">
                <a:solidFill>
                  <a:schemeClr val="bg1"/>
                </a:solidFill>
                <a:latin typeface="Calibri" panose="020F0502020204030204" pitchFamily="34" charset="0"/>
                <a:cs typeface="Calibri" panose="020F0502020204030204" pitchFamily="34" charset="0"/>
              </a:rPr>
              <a:t>REFLEXIONES</a:t>
            </a:r>
          </a:p>
        </p:txBody>
      </p:sp>
      <p:sp>
        <p:nvSpPr>
          <p:cNvPr id="11" name="Rectangle 26">
            <a:extLst>
              <a:ext uri="{FF2B5EF4-FFF2-40B4-BE49-F238E27FC236}">
                <a16:creationId xmlns:a16="http://schemas.microsoft.com/office/drawing/2014/main" id="{68115B83-B8A7-49E2-A738-3CFD13922961}"/>
              </a:ext>
            </a:extLst>
          </p:cNvPr>
          <p:cNvSpPr>
            <a:spLocks noChangeArrowheads="1"/>
          </p:cNvSpPr>
          <p:nvPr/>
        </p:nvSpPr>
        <p:spPr bwMode="auto">
          <a:xfrm>
            <a:off x="241300" y="2631783"/>
            <a:ext cx="3253561" cy="876300"/>
          </a:xfrm>
          <a:prstGeom prst="rect">
            <a:avLst/>
          </a:prstGeom>
          <a:solidFill>
            <a:schemeClr val="tx1">
              <a:lumMod val="60000"/>
              <a:lumOff val="40000"/>
            </a:schemeClr>
          </a:solidFill>
          <a:ln w="3175">
            <a:solidFill>
              <a:schemeClr val="bg1"/>
            </a:solidFill>
            <a:miter lim="800000"/>
            <a:headEnd type="none" w="sm" len="sm"/>
            <a:tailEnd type="none" w="sm" len="sm"/>
          </a:ln>
          <a:effectLst/>
        </p:spPr>
        <p:txBody>
          <a:bodyPr anchor="ctr"/>
          <a:lstStyle/>
          <a:p>
            <a:pPr marL="498897" indent="-498897" eaLnBrk="1" hangingPunct="1">
              <a:buFontTx/>
              <a:buAutoNum type="arabicPeriod"/>
              <a:defRPr/>
            </a:pPr>
            <a:r>
              <a:rPr lang="es-ES" sz="1400" dirty="0">
                <a:solidFill>
                  <a:schemeClr val="bg1"/>
                </a:solidFill>
                <a:latin typeface="Calibri" panose="020F0502020204030204" pitchFamily="34" charset="0"/>
                <a:cs typeface="Calibri" panose="020F0502020204030204" pitchFamily="34" charset="0"/>
              </a:rPr>
              <a:t>¿Qué es vender? </a:t>
            </a:r>
          </a:p>
        </p:txBody>
      </p:sp>
      <p:sp>
        <p:nvSpPr>
          <p:cNvPr id="12" name="Rectangle 31">
            <a:extLst>
              <a:ext uri="{FF2B5EF4-FFF2-40B4-BE49-F238E27FC236}">
                <a16:creationId xmlns:a16="http://schemas.microsoft.com/office/drawing/2014/main" id="{66F3E6F4-F378-445B-883F-D07CB67B23F2}"/>
              </a:ext>
            </a:extLst>
          </p:cNvPr>
          <p:cNvSpPr>
            <a:spLocks noChangeArrowheads="1"/>
          </p:cNvSpPr>
          <p:nvPr/>
        </p:nvSpPr>
        <p:spPr bwMode="auto">
          <a:xfrm>
            <a:off x="3534681" y="2544470"/>
            <a:ext cx="6306881"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1200" dirty="0">
                <a:solidFill>
                  <a:schemeClr val="tx1"/>
                </a:solidFill>
                <a:latin typeface="Calibri" panose="020F0502020204030204" pitchFamily="34" charset="0"/>
                <a:cs typeface="Calibri" panose="020F0502020204030204" pitchFamily="34" charset="0"/>
              </a:rPr>
              <a:t>Ofrecer un producto o servicio a una persona o una empresa por un precio acordado. </a:t>
            </a:r>
          </a:p>
        </p:txBody>
      </p:sp>
      <p:sp>
        <p:nvSpPr>
          <p:cNvPr id="13" name="Rectangle 26">
            <a:extLst>
              <a:ext uri="{FF2B5EF4-FFF2-40B4-BE49-F238E27FC236}">
                <a16:creationId xmlns:a16="http://schemas.microsoft.com/office/drawing/2014/main" id="{0EC49112-B1C4-4FCB-B98D-5993B60C2584}"/>
              </a:ext>
            </a:extLst>
          </p:cNvPr>
          <p:cNvSpPr>
            <a:spLocks noChangeArrowheads="1"/>
          </p:cNvSpPr>
          <p:nvPr/>
        </p:nvSpPr>
        <p:spPr bwMode="auto">
          <a:xfrm>
            <a:off x="244380" y="3918799"/>
            <a:ext cx="3253561" cy="876300"/>
          </a:xfrm>
          <a:prstGeom prst="rect">
            <a:avLst/>
          </a:prstGeom>
          <a:solidFill>
            <a:schemeClr val="tx1">
              <a:lumMod val="60000"/>
              <a:lumOff val="40000"/>
            </a:schemeClr>
          </a:solidFill>
          <a:ln w="3175">
            <a:solidFill>
              <a:schemeClr val="bg1"/>
            </a:solidFill>
            <a:miter lim="800000"/>
            <a:headEnd type="none" w="sm" len="sm"/>
            <a:tailEnd type="none" w="sm" len="sm"/>
          </a:ln>
          <a:effectLst/>
        </p:spPr>
        <p:txBody>
          <a:bodyPr anchor="ctr"/>
          <a:lstStyle/>
          <a:p>
            <a:pPr marL="498897" indent="-498897" eaLnBrk="1" hangingPunct="1">
              <a:buFont typeface="+mj-lt"/>
              <a:buAutoNum type="arabicPeriod" startAt="2"/>
              <a:defRPr/>
            </a:pPr>
            <a:r>
              <a:rPr lang="es-ES" sz="1400" dirty="0">
                <a:solidFill>
                  <a:schemeClr val="bg1"/>
                </a:solidFill>
                <a:latin typeface="Calibri" panose="020F0502020204030204" pitchFamily="34" charset="0"/>
                <a:cs typeface="Calibri" panose="020F0502020204030204" pitchFamily="34" charset="0"/>
              </a:rPr>
              <a:t>¿Te gusta vender? </a:t>
            </a:r>
          </a:p>
          <a:p>
            <a:pPr marL="498897" indent="-498897" eaLnBrk="1" hangingPunct="1">
              <a:defRPr/>
            </a:pPr>
            <a:r>
              <a:rPr lang="es-ES" sz="1400" dirty="0">
                <a:solidFill>
                  <a:schemeClr val="bg1"/>
                </a:solidFill>
                <a:latin typeface="Calibri" panose="020F0502020204030204" pitchFamily="34" charset="0"/>
                <a:cs typeface="Calibri" panose="020F0502020204030204" pitchFamily="34" charset="0"/>
              </a:rPr>
              <a:t>	¿Por qué?</a:t>
            </a:r>
          </a:p>
        </p:txBody>
      </p:sp>
      <p:sp>
        <p:nvSpPr>
          <p:cNvPr id="14" name="Rectangle 31">
            <a:extLst>
              <a:ext uri="{FF2B5EF4-FFF2-40B4-BE49-F238E27FC236}">
                <a16:creationId xmlns:a16="http://schemas.microsoft.com/office/drawing/2014/main" id="{2330A3F0-0047-42B9-8929-C348F2E71307}"/>
              </a:ext>
            </a:extLst>
          </p:cNvPr>
          <p:cNvSpPr>
            <a:spLocks noChangeArrowheads="1"/>
          </p:cNvSpPr>
          <p:nvPr/>
        </p:nvSpPr>
        <p:spPr bwMode="auto">
          <a:xfrm>
            <a:off x="3534681" y="3832434"/>
            <a:ext cx="6310874"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1200" dirty="0">
                <a:solidFill>
                  <a:schemeClr val="tx1"/>
                </a:solidFill>
                <a:latin typeface="Calibri" panose="020F0502020204030204" pitchFamily="34" charset="0"/>
                <a:cs typeface="Calibri" panose="020F0502020204030204" pitchFamily="34" charset="0"/>
              </a:rPr>
              <a:t>En mis inicios en la consultoría, habría dicho que no me gustaba vender, porque me disfruto más la labor de desarrollar e implementar estrategias para los clientes. Sin embargo, en los últimos años he empezado a ver la parte comercial como un aspecto atractivo del trabajo. Saber que productos vender y el momento para hacerlo para continuar desarrollando una cuenta o relación con un cliente termina siendo importante para la estrategia. </a:t>
            </a:r>
          </a:p>
        </p:txBody>
      </p:sp>
      <p:sp>
        <p:nvSpPr>
          <p:cNvPr id="15" name="Rectangle 26">
            <a:extLst>
              <a:ext uri="{FF2B5EF4-FFF2-40B4-BE49-F238E27FC236}">
                <a16:creationId xmlns:a16="http://schemas.microsoft.com/office/drawing/2014/main" id="{CC982F2F-0FC1-4DC1-849D-AAB77E488CE4}"/>
              </a:ext>
            </a:extLst>
          </p:cNvPr>
          <p:cNvSpPr>
            <a:spLocks noChangeArrowheads="1"/>
          </p:cNvSpPr>
          <p:nvPr/>
        </p:nvSpPr>
        <p:spPr bwMode="auto">
          <a:xfrm>
            <a:off x="244380" y="5242327"/>
            <a:ext cx="3253561" cy="876300"/>
          </a:xfrm>
          <a:prstGeom prst="rect">
            <a:avLst/>
          </a:prstGeom>
          <a:solidFill>
            <a:schemeClr val="tx1">
              <a:lumMod val="60000"/>
              <a:lumOff val="40000"/>
            </a:schemeClr>
          </a:solidFill>
          <a:ln w="3175">
            <a:solidFill>
              <a:schemeClr val="bg1"/>
            </a:solidFill>
            <a:miter lim="800000"/>
            <a:headEnd type="none" w="sm" len="sm"/>
            <a:tailEnd type="none" w="sm" len="sm"/>
          </a:ln>
          <a:effectLst/>
        </p:spPr>
        <p:txBody>
          <a:bodyPr anchor="ctr"/>
          <a:lstStyle/>
          <a:p>
            <a:pPr marL="498897" indent="-498897" eaLnBrk="1" hangingPunct="1">
              <a:buFont typeface="+mj-lt"/>
              <a:buAutoNum type="arabicPeriod" startAt="3"/>
              <a:defRPr/>
            </a:pPr>
            <a:r>
              <a:rPr lang="es-ES" sz="1400" dirty="0">
                <a:solidFill>
                  <a:schemeClr val="bg1"/>
                </a:solidFill>
                <a:latin typeface="Calibri" panose="020F0502020204030204" pitchFamily="34" charset="0"/>
                <a:cs typeface="Calibri" panose="020F0502020204030204" pitchFamily="34" charset="0"/>
              </a:rPr>
              <a:t>¿El comercial nace o se hace?</a:t>
            </a:r>
          </a:p>
          <a:p>
            <a:pPr marL="498897" indent="-498897" eaLnBrk="1" hangingPunct="1">
              <a:defRPr/>
            </a:pPr>
            <a:r>
              <a:rPr lang="es-ES" sz="1400" dirty="0">
                <a:solidFill>
                  <a:schemeClr val="bg1"/>
                </a:solidFill>
                <a:latin typeface="Calibri" panose="020F0502020204030204" pitchFamily="34" charset="0"/>
                <a:cs typeface="Calibri" panose="020F0502020204030204" pitchFamily="34" charset="0"/>
              </a:rPr>
              <a:t>	¿Por qué?</a:t>
            </a:r>
          </a:p>
        </p:txBody>
      </p:sp>
      <p:sp>
        <p:nvSpPr>
          <p:cNvPr id="16" name="Rectangle 31">
            <a:extLst>
              <a:ext uri="{FF2B5EF4-FFF2-40B4-BE49-F238E27FC236}">
                <a16:creationId xmlns:a16="http://schemas.microsoft.com/office/drawing/2014/main" id="{9CFD2BAA-1003-43F6-B597-A1D3857FB845}"/>
              </a:ext>
            </a:extLst>
          </p:cNvPr>
          <p:cNvSpPr>
            <a:spLocks noChangeArrowheads="1"/>
          </p:cNvSpPr>
          <p:nvPr/>
        </p:nvSpPr>
        <p:spPr bwMode="auto">
          <a:xfrm>
            <a:off x="3534681" y="5155331"/>
            <a:ext cx="6310874"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1200" dirty="0">
                <a:solidFill>
                  <a:schemeClr val="tx1"/>
                </a:solidFill>
                <a:latin typeface="Calibri" panose="020F0502020204030204" pitchFamily="34" charset="0"/>
                <a:cs typeface="Calibri" panose="020F0502020204030204" pitchFamily="34" charset="0"/>
              </a:rPr>
              <a:t>Como todas las habilidades, creo que la habilidad comercial puede desarrollarse. Si considero que ciertas personas cuentan con talentos innatos, pero igualmente aquellos que no, pueden trabajar sobre las habilidades comerciales, y que se puede mejorar continuamente. </a:t>
            </a:r>
          </a:p>
        </p:txBody>
      </p:sp>
    </p:spTree>
    <p:extLst>
      <p:ext uri="{BB962C8B-B14F-4D97-AF65-F5344CB8AC3E}">
        <p14:creationId xmlns:p14="http://schemas.microsoft.com/office/powerpoint/2010/main" val="28777899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6">
            <a:extLst>
              <a:ext uri="{FF2B5EF4-FFF2-40B4-BE49-F238E27FC236}">
                <a16:creationId xmlns:a16="http://schemas.microsoft.com/office/drawing/2014/main" id="{68115B83-B8A7-49E2-A738-3CFD13922961}"/>
              </a:ext>
            </a:extLst>
          </p:cNvPr>
          <p:cNvSpPr>
            <a:spLocks noChangeArrowheads="1"/>
          </p:cNvSpPr>
          <p:nvPr/>
        </p:nvSpPr>
        <p:spPr bwMode="auto">
          <a:xfrm>
            <a:off x="241300" y="1919883"/>
            <a:ext cx="3253561" cy="876300"/>
          </a:xfrm>
          <a:prstGeom prst="rect">
            <a:avLst/>
          </a:prstGeom>
          <a:solidFill>
            <a:schemeClr val="tx1">
              <a:lumMod val="60000"/>
              <a:lumOff val="40000"/>
            </a:schemeClr>
          </a:solidFill>
          <a:ln w="3175">
            <a:solidFill>
              <a:schemeClr val="bg1"/>
            </a:solidFill>
            <a:miter lim="800000"/>
            <a:headEnd type="none" w="sm" len="sm"/>
            <a:tailEnd type="none" w="sm" len="sm"/>
          </a:ln>
          <a:effectLst/>
        </p:spPr>
        <p:txBody>
          <a:bodyPr anchor="ctr"/>
          <a:lstStyle/>
          <a:p>
            <a:pPr marL="444500" indent="-444500" eaLnBrk="1" hangingPunct="1">
              <a:buFont typeface="+mj-lt"/>
              <a:buAutoNum type="arabicPeriod" startAt="5"/>
            </a:pPr>
            <a:r>
              <a:rPr lang="es-ES" sz="1400" dirty="0">
                <a:solidFill>
                  <a:schemeClr val="bg1"/>
                </a:solidFill>
                <a:latin typeface="Calibri" panose="020F0502020204030204" pitchFamily="34" charset="0"/>
                <a:cs typeface="Calibri" panose="020F0502020204030204" pitchFamily="34" charset="0"/>
              </a:rPr>
              <a:t>¿Q</a:t>
            </a:r>
            <a:r>
              <a:rPr lang="es-ES" altLang="es-ES" sz="1400" dirty="0">
                <a:solidFill>
                  <a:schemeClr val="bg1"/>
                </a:solidFill>
                <a:latin typeface="Calibri" panose="020F0502020204030204" pitchFamily="34" charset="0"/>
                <a:cs typeface="Calibri" panose="020F0502020204030204" pitchFamily="34" charset="0"/>
              </a:rPr>
              <a:t>ué vende </a:t>
            </a:r>
            <a:r>
              <a:rPr lang="es-ES" altLang="es-ES" sz="1400" dirty="0" err="1">
                <a:solidFill>
                  <a:schemeClr val="bg1"/>
                </a:solidFill>
                <a:latin typeface="Calibri" panose="020F0502020204030204" pitchFamily="34" charset="0"/>
                <a:cs typeface="Calibri" panose="020F0502020204030204" pitchFamily="34" charset="0"/>
              </a:rPr>
              <a:t>Llorente&amp;Cuenca</a:t>
            </a:r>
            <a:r>
              <a:rPr lang="es-ES" altLang="es-ES" sz="1400" dirty="0">
                <a:solidFill>
                  <a:schemeClr val="bg1"/>
                </a:solidFill>
                <a:latin typeface="Calibri" panose="020F0502020204030204" pitchFamily="34" charset="0"/>
                <a:cs typeface="Calibri" panose="020F0502020204030204" pitchFamily="34" charset="0"/>
              </a:rPr>
              <a:t>?</a:t>
            </a:r>
            <a:r>
              <a:rPr lang="es-ES" sz="1400" dirty="0">
                <a:solidFill>
                  <a:schemeClr val="bg1"/>
                </a:solidFill>
                <a:latin typeface="Calibri" panose="020F0502020204030204" pitchFamily="34" charset="0"/>
                <a:cs typeface="Calibri" panose="020F0502020204030204" pitchFamily="34" charset="0"/>
              </a:rPr>
              <a:t> </a:t>
            </a:r>
          </a:p>
        </p:txBody>
      </p:sp>
      <p:sp>
        <p:nvSpPr>
          <p:cNvPr id="12" name="Rectangle 31">
            <a:extLst>
              <a:ext uri="{FF2B5EF4-FFF2-40B4-BE49-F238E27FC236}">
                <a16:creationId xmlns:a16="http://schemas.microsoft.com/office/drawing/2014/main" id="{66F3E6F4-F378-445B-883F-D07CB67B23F2}"/>
              </a:ext>
            </a:extLst>
          </p:cNvPr>
          <p:cNvSpPr>
            <a:spLocks noChangeArrowheads="1"/>
          </p:cNvSpPr>
          <p:nvPr/>
        </p:nvSpPr>
        <p:spPr bwMode="auto">
          <a:xfrm>
            <a:off x="3534681" y="1832570"/>
            <a:ext cx="6306881"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1200" dirty="0">
                <a:solidFill>
                  <a:schemeClr val="tx1"/>
                </a:solidFill>
                <a:latin typeface="Calibri" panose="020F0502020204030204" pitchFamily="34" charset="0"/>
                <a:cs typeface="Calibri" panose="020F0502020204030204" pitchFamily="34" charset="0"/>
              </a:rPr>
              <a:t>Asesoría de comunicación y asuntos públicos, y de gestión de la reputación, orientada a como estos elementos impactan el negocio de cada cliente. </a:t>
            </a:r>
          </a:p>
        </p:txBody>
      </p:sp>
      <p:sp>
        <p:nvSpPr>
          <p:cNvPr id="13" name="Rectangle 26">
            <a:extLst>
              <a:ext uri="{FF2B5EF4-FFF2-40B4-BE49-F238E27FC236}">
                <a16:creationId xmlns:a16="http://schemas.microsoft.com/office/drawing/2014/main" id="{0EC49112-B1C4-4FCB-B98D-5993B60C2584}"/>
              </a:ext>
            </a:extLst>
          </p:cNvPr>
          <p:cNvSpPr>
            <a:spLocks noChangeArrowheads="1"/>
          </p:cNvSpPr>
          <p:nvPr/>
        </p:nvSpPr>
        <p:spPr bwMode="auto">
          <a:xfrm>
            <a:off x="244380" y="3062883"/>
            <a:ext cx="3253561" cy="876300"/>
          </a:xfrm>
          <a:prstGeom prst="rect">
            <a:avLst/>
          </a:prstGeom>
          <a:solidFill>
            <a:schemeClr val="tx1">
              <a:lumMod val="60000"/>
              <a:lumOff val="40000"/>
            </a:schemeClr>
          </a:solidFill>
          <a:ln w="3175">
            <a:solidFill>
              <a:schemeClr val="bg1"/>
            </a:solidFill>
            <a:miter lim="800000"/>
            <a:headEnd type="none" w="sm" len="sm"/>
            <a:tailEnd type="none" w="sm" len="sm"/>
          </a:ln>
          <a:effectLst/>
        </p:spPr>
        <p:txBody>
          <a:bodyPr anchor="ctr"/>
          <a:lstStyle/>
          <a:p>
            <a:pPr marL="498897" indent="-498897" eaLnBrk="1" hangingPunct="1">
              <a:buFont typeface="+mj-lt"/>
              <a:buAutoNum type="arabicPeriod" startAt="6"/>
              <a:defRPr/>
            </a:pPr>
            <a:r>
              <a:rPr lang="es-ES" sz="1400" dirty="0">
                <a:solidFill>
                  <a:schemeClr val="bg1"/>
                </a:solidFill>
                <a:latin typeface="Calibri" panose="020F0502020204030204" pitchFamily="34" charset="0"/>
                <a:cs typeface="Calibri" panose="020F0502020204030204" pitchFamily="34" charset="0"/>
              </a:rPr>
              <a:t>¿</a:t>
            </a:r>
            <a:r>
              <a:rPr lang="es-ES" altLang="es-ES" sz="1400" dirty="0">
                <a:solidFill>
                  <a:schemeClr val="bg1"/>
                </a:solidFill>
                <a:latin typeface="Calibri" panose="020F0502020204030204" pitchFamily="34" charset="0"/>
                <a:cs typeface="Calibri" panose="020F0502020204030204" pitchFamily="34" charset="0"/>
              </a:rPr>
              <a:t>Cuándo el cliente rechaza una propuesta LL&amp;C, habitualmente,  ¿es porque lo deja sin hacer o es porque lo hace con otra firma?</a:t>
            </a:r>
            <a:endParaRPr lang="es-ES" sz="1400" dirty="0">
              <a:solidFill>
                <a:schemeClr val="bg1"/>
              </a:solidFill>
              <a:latin typeface="Calibri" panose="020F0502020204030204" pitchFamily="34" charset="0"/>
              <a:cs typeface="Calibri" panose="020F0502020204030204" pitchFamily="34" charset="0"/>
            </a:endParaRPr>
          </a:p>
        </p:txBody>
      </p:sp>
      <p:sp>
        <p:nvSpPr>
          <p:cNvPr id="14" name="Rectangle 31">
            <a:extLst>
              <a:ext uri="{FF2B5EF4-FFF2-40B4-BE49-F238E27FC236}">
                <a16:creationId xmlns:a16="http://schemas.microsoft.com/office/drawing/2014/main" id="{2330A3F0-0047-42B9-8929-C348F2E71307}"/>
              </a:ext>
            </a:extLst>
          </p:cNvPr>
          <p:cNvSpPr>
            <a:spLocks noChangeArrowheads="1"/>
          </p:cNvSpPr>
          <p:nvPr/>
        </p:nvSpPr>
        <p:spPr bwMode="auto">
          <a:xfrm>
            <a:off x="3534681" y="2976518"/>
            <a:ext cx="6310874"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1200" dirty="0">
                <a:solidFill>
                  <a:schemeClr val="tx1"/>
                </a:solidFill>
                <a:latin typeface="Calibri" panose="020F0502020204030204" pitchFamily="34" charset="0"/>
                <a:cs typeface="Calibri" panose="020F0502020204030204" pitchFamily="34" charset="0"/>
              </a:rPr>
              <a:t>Muy probablemente porque lo hace con otra firma, por temas de precios o relacionamiento. Es decir, van con una firma que tiene una oferta más competitiva a nivel de precios, o porque otra firma tiene una relación más cercana con el prospecto.</a:t>
            </a:r>
          </a:p>
        </p:txBody>
      </p:sp>
      <p:sp>
        <p:nvSpPr>
          <p:cNvPr id="15" name="Rectangle 26">
            <a:extLst>
              <a:ext uri="{FF2B5EF4-FFF2-40B4-BE49-F238E27FC236}">
                <a16:creationId xmlns:a16="http://schemas.microsoft.com/office/drawing/2014/main" id="{CC982F2F-0FC1-4DC1-849D-AAB77E488CE4}"/>
              </a:ext>
            </a:extLst>
          </p:cNvPr>
          <p:cNvSpPr>
            <a:spLocks noChangeArrowheads="1"/>
          </p:cNvSpPr>
          <p:nvPr/>
        </p:nvSpPr>
        <p:spPr bwMode="auto">
          <a:xfrm>
            <a:off x="244380" y="4242395"/>
            <a:ext cx="3253561" cy="876300"/>
          </a:xfrm>
          <a:prstGeom prst="rect">
            <a:avLst/>
          </a:prstGeom>
          <a:solidFill>
            <a:schemeClr val="tx1">
              <a:lumMod val="60000"/>
              <a:lumOff val="40000"/>
            </a:schemeClr>
          </a:solidFill>
          <a:ln w="3175">
            <a:solidFill>
              <a:schemeClr val="bg1"/>
            </a:solidFill>
            <a:miter lim="800000"/>
            <a:headEnd type="none" w="sm" len="sm"/>
            <a:tailEnd type="none" w="sm" len="sm"/>
          </a:ln>
          <a:effectLst/>
        </p:spPr>
        <p:txBody>
          <a:bodyPr anchor="ctr"/>
          <a:lstStyle/>
          <a:p>
            <a:pPr marL="498897" indent="-498897" eaLnBrk="1" hangingPunct="1">
              <a:buFont typeface="+mj-lt"/>
              <a:buAutoNum type="arabicPeriod" startAt="7"/>
              <a:defRPr/>
            </a:pPr>
            <a:r>
              <a:rPr lang="es-ES" sz="1400" dirty="0">
                <a:solidFill>
                  <a:schemeClr val="bg1"/>
                </a:solidFill>
                <a:latin typeface="Calibri" panose="020F0502020204030204" pitchFamily="34" charset="0"/>
                <a:cs typeface="Calibri" panose="020F0502020204030204" pitchFamily="34" charset="0"/>
              </a:rPr>
              <a:t>¿</a:t>
            </a:r>
            <a:r>
              <a:rPr lang="es-ES" altLang="es-ES" sz="1400" dirty="0">
                <a:solidFill>
                  <a:schemeClr val="bg1"/>
                </a:solidFill>
                <a:latin typeface="Calibri" panose="020F0502020204030204" pitchFamily="34" charset="0"/>
                <a:cs typeface="Calibri" panose="020F0502020204030204" pitchFamily="34" charset="0"/>
              </a:rPr>
              <a:t>Cuál es, en tu opinión, el mayor y/o más recurrente error que se comete en la venta?</a:t>
            </a:r>
            <a:endParaRPr lang="es-ES" sz="1400" dirty="0">
              <a:solidFill>
                <a:schemeClr val="bg1"/>
              </a:solidFill>
              <a:latin typeface="Calibri" panose="020F0502020204030204" pitchFamily="34" charset="0"/>
              <a:cs typeface="Calibri" panose="020F0502020204030204" pitchFamily="34" charset="0"/>
            </a:endParaRPr>
          </a:p>
        </p:txBody>
      </p:sp>
      <p:sp>
        <p:nvSpPr>
          <p:cNvPr id="16" name="Rectangle 31">
            <a:extLst>
              <a:ext uri="{FF2B5EF4-FFF2-40B4-BE49-F238E27FC236}">
                <a16:creationId xmlns:a16="http://schemas.microsoft.com/office/drawing/2014/main" id="{9CFD2BAA-1003-43F6-B597-A1D3857FB845}"/>
              </a:ext>
            </a:extLst>
          </p:cNvPr>
          <p:cNvSpPr>
            <a:spLocks noChangeArrowheads="1"/>
          </p:cNvSpPr>
          <p:nvPr/>
        </p:nvSpPr>
        <p:spPr bwMode="auto">
          <a:xfrm>
            <a:off x="3534681" y="4155399"/>
            <a:ext cx="6310874"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1200" dirty="0">
                <a:solidFill>
                  <a:schemeClr val="tx1"/>
                </a:solidFill>
                <a:latin typeface="Calibri" panose="020F0502020204030204" pitchFamily="34" charset="0"/>
                <a:cs typeface="Calibri" panose="020F0502020204030204" pitchFamily="34" charset="0"/>
              </a:rPr>
              <a:t>Buscar vender con propuestas genéricas y no hechas a la medida para cada cliente y cada necesidad que puedan tener. </a:t>
            </a:r>
          </a:p>
        </p:txBody>
      </p:sp>
      <p:sp>
        <p:nvSpPr>
          <p:cNvPr id="17" name="Rectangle 26">
            <a:extLst>
              <a:ext uri="{FF2B5EF4-FFF2-40B4-BE49-F238E27FC236}">
                <a16:creationId xmlns:a16="http://schemas.microsoft.com/office/drawing/2014/main" id="{7BB3E94B-59C4-4012-AD28-4873641517EF}"/>
              </a:ext>
            </a:extLst>
          </p:cNvPr>
          <p:cNvSpPr>
            <a:spLocks noChangeArrowheads="1"/>
          </p:cNvSpPr>
          <p:nvPr/>
        </p:nvSpPr>
        <p:spPr bwMode="auto">
          <a:xfrm>
            <a:off x="249000" y="5386983"/>
            <a:ext cx="3253560" cy="876300"/>
          </a:xfrm>
          <a:prstGeom prst="rect">
            <a:avLst/>
          </a:prstGeom>
          <a:solidFill>
            <a:schemeClr val="tx1">
              <a:lumMod val="60000"/>
              <a:lumOff val="40000"/>
            </a:schemeClr>
          </a:solidFill>
          <a:ln w="3175">
            <a:solidFill>
              <a:schemeClr val="bg1"/>
            </a:solidFill>
            <a:miter lim="800000"/>
            <a:headEnd type="none" w="sm" len="sm"/>
            <a:tailEnd type="none" w="sm" len="sm"/>
          </a:ln>
          <a:effectLst/>
        </p:spPr>
        <p:txBody>
          <a:bodyPr anchor="ctr"/>
          <a:lstStyle/>
          <a:p>
            <a:pPr marL="498897" indent="-498897" algn="just" eaLnBrk="1" hangingPunct="1">
              <a:buFont typeface="+mj-lt"/>
              <a:buAutoNum type="arabicPeriod" startAt="8"/>
              <a:defRPr/>
            </a:pPr>
            <a:r>
              <a:rPr lang="es-ES" altLang="es-ES" sz="1400" dirty="0">
                <a:solidFill>
                  <a:schemeClr val="bg1"/>
                </a:solidFill>
                <a:latin typeface="Calibri" panose="020F0502020204030204" pitchFamily="34" charset="0"/>
                <a:cs typeface="Calibri" panose="020F0502020204030204" pitchFamily="34" charset="0"/>
              </a:rPr>
              <a:t>¿El mercado de </a:t>
            </a:r>
            <a:r>
              <a:rPr lang="es-ES" sz="1400" dirty="0">
                <a:solidFill>
                  <a:schemeClr val="bg1"/>
                </a:solidFill>
                <a:latin typeface="Calibri" panose="020F0502020204030204" pitchFamily="34" charset="0"/>
                <a:cs typeface="Calibri" panose="020F0502020204030204" pitchFamily="34" charset="0"/>
              </a:rPr>
              <a:t>consultoría de reputación, comunicación y asuntos públicos </a:t>
            </a:r>
            <a:r>
              <a:rPr lang="es-ES" altLang="es-ES" sz="1400" dirty="0">
                <a:solidFill>
                  <a:schemeClr val="bg1"/>
                </a:solidFill>
                <a:latin typeface="Calibri" panose="020F0502020204030204" pitchFamily="34" charset="0"/>
                <a:cs typeface="Calibri" panose="020F0502020204030204" pitchFamily="34" charset="0"/>
              </a:rPr>
              <a:t>, comercialmente hablando, cómo lo describirías?</a:t>
            </a:r>
            <a:endParaRPr lang="es-ES" sz="1400" dirty="0">
              <a:solidFill>
                <a:schemeClr val="bg1"/>
              </a:solidFill>
              <a:latin typeface="Calibri" panose="020F0502020204030204" pitchFamily="34" charset="0"/>
              <a:cs typeface="Calibri" panose="020F0502020204030204" pitchFamily="34" charset="0"/>
            </a:endParaRPr>
          </a:p>
        </p:txBody>
      </p:sp>
      <p:sp>
        <p:nvSpPr>
          <p:cNvPr id="18" name="Rectangle 31">
            <a:extLst>
              <a:ext uri="{FF2B5EF4-FFF2-40B4-BE49-F238E27FC236}">
                <a16:creationId xmlns:a16="http://schemas.microsoft.com/office/drawing/2014/main" id="{A710096E-156C-4894-8AEA-DBD72BDD9473}"/>
              </a:ext>
            </a:extLst>
          </p:cNvPr>
          <p:cNvSpPr>
            <a:spLocks noChangeArrowheads="1"/>
          </p:cNvSpPr>
          <p:nvPr/>
        </p:nvSpPr>
        <p:spPr bwMode="auto">
          <a:xfrm>
            <a:off x="3534680" y="5299347"/>
            <a:ext cx="6314864"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1200" dirty="0">
                <a:solidFill>
                  <a:schemeClr val="tx1"/>
                </a:solidFill>
                <a:latin typeface="Calibri" panose="020F0502020204030204" pitchFamily="34" charset="0"/>
                <a:cs typeface="Calibri" panose="020F0502020204030204" pitchFamily="34" charset="0"/>
              </a:rPr>
              <a:t>Comercialmente desafiante, porque cada vez más entran más competidores que dicen que hacen lo mismo y que ofrecen hacerlo por un menor precio. Es difícil mostrar concretamente el valor de LLYC y como se diferencia de sus competidores. </a:t>
            </a:r>
          </a:p>
        </p:txBody>
      </p:sp>
      <p:sp>
        <p:nvSpPr>
          <p:cNvPr id="19" name="Rectangle 26">
            <a:extLst>
              <a:ext uri="{FF2B5EF4-FFF2-40B4-BE49-F238E27FC236}">
                <a16:creationId xmlns:a16="http://schemas.microsoft.com/office/drawing/2014/main" id="{4006CEC1-E8F6-41A4-8A9B-CAE3F0A14912}"/>
              </a:ext>
            </a:extLst>
          </p:cNvPr>
          <p:cNvSpPr>
            <a:spLocks noChangeArrowheads="1"/>
          </p:cNvSpPr>
          <p:nvPr/>
        </p:nvSpPr>
        <p:spPr bwMode="auto">
          <a:xfrm>
            <a:off x="249000" y="708324"/>
            <a:ext cx="3253560" cy="876300"/>
          </a:xfrm>
          <a:prstGeom prst="rect">
            <a:avLst/>
          </a:prstGeom>
          <a:solidFill>
            <a:schemeClr val="tx1">
              <a:lumMod val="60000"/>
              <a:lumOff val="40000"/>
            </a:schemeClr>
          </a:solidFill>
          <a:ln w="3175">
            <a:solidFill>
              <a:schemeClr val="bg1"/>
            </a:solidFill>
            <a:miter lim="800000"/>
            <a:headEnd type="none" w="sm" len="sm"/>
            <a:tailEnd type="none" w="sm" len="sm"/>
          </a:ln>
          <a:effectLst/>
        </p:spPr>
        <p:txBody>
          <a:bodyPr anchor="ctr"/>
          <a:lstStyle/>
          <a:p>
            <a:pPr marL="498897" indent="-498897" eaLnBrk="1" hangingPunct="1">
              <a:buFont typeface="+mj-lt"/>
              <a:buAutoNum type="arabicPeriod" startAt="4"/>
              <a:defRPr/>
            </a:pPr>
            <a:r>
              <a:rPr lang="es-ES" sz="1400" dirty="0">
                <a:solidFill>
                  <a:schemeClr val="bg1"/>
                </a:solidFill>
                <a:latin typeface="Calibri" panose="020F0502020204030204" pitchFamily="34" charset="0"/>
                <a:cs typeface="Calibri" panose="020F0502020204030204" pitchFamily="34" charset="0"/>
              </a:rPr>
              <a:t>¿Dónde empieza y dónde termina  la venta en </a:t>
            </a:r>
            <a:r>
              <a:rPr lang="es-ES" sz="1400" dirty="0" err="1">
                <a:solidFill>
                  <a:schemeClr val="bg1"/>
                </a:solidFill>
                <a:latin typeface="Calibri" panose="020F0502020204030204" pitchFamily="34" charset="0"/>
                <a:cs typeface="Calibri" panose="020F0502020204030204" pitchFamily="34" charset="0"/>
              </a:rPr>
              <a:t>Llorente&amp;Cuenca</a:t>
            </a:r>
            <a:r>
              <a:rPr lang="es-ES" sz="1400" dirty="0">
                <a:solidFill>
                  <a:schemeClr val="bg1"/>
                </a:solidFill>
                <a:latin typeface="Calibri" panose="020F0502020204030204" pitchFamily="34" charset="0"/>
                <a:cs typeface="Calibri" panose="020F0502020204030204" pitchFamily="34" charset="0"/>
              </a:rPr>
              <a:t>?</a:t>
            </a:r>
          </a:p>
        </p:txBody>
      </p:sp>
      <p:sp>
        <p:nvSpPr>
          <p:cNvPr id="20" name="Rectangle 31">
            <a:extLst>
              <a:ext uri="{FF2B5EF4-FFF2-40B4-BE49-F238E27FC236}">
                <a16:creationId xmlns:a16="http://schemas.microsoft.com/office/drawing/2014/main" id="{7ED404B9-AC49-46C5-9DDB-16F60F07B9F9}"/>
              </a:ext>
            </a:extLst>
          </p:cNvPr>
          <p:cNvSpPr>
            <a:spLocks noChangeArrowheads="1"/>
          </p:cNvSpPr>
          <p:nvPr/>
        </p:nvSpPr>
        <p:spPr bwMode="auto">
          <a:xfrm>
            <a:off x="3534680" y="620688"/>
            <a:ext cx="6314864"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1200" dirty="0">
                <a:solidFill>
                  <a:schemeClr val="tx1"/>
                </a:solidFill>
                <a:latin typeface="Calibri" panose="020F0502020204030204" pitchFamily="34" charset="0"/>
                <a:cs typeface="Calibri" panose="020F0502020204030204" pitchFamily="34" charset="0"/>
              </a:rPr>
              <a:t>Creo que es un proceso continuo. Se busca en el desarrollo de nuevos clientes y presentación de propuestas a esos nuevos clientes, pero también en buscar expandir los proyectos y clientes actuales constantemente. </a:t>
            </a:r>
          </a:p>
        </p:txBody>
      </p:sp>
    </p:spTree>
    <p:extLst>
      <p:ext uri="{BB962C8B-B14F-4D97-AF65-F5344CB8AC3E}">
        <p14:creationId xmlns:p14="http://schemas.microsoft.com/office/powerpoint/2010/main" val="1601393487"/>
      </p:ext>
    </p:extLst>
  </p:cSld>
  <p:clrMapOvr>
    <a:masterClrMapping/>
  </p:clrMapOvr>
</p:sld>
</file>

<file path=ppt/theme/theme1.xml><?xml version="1.0" encoding="utf-8"?>
<a:theme xmlns:a="http://schemas.openxmlformats.org/drawingml/2006/main" name="BLUE C">
  <a:themeElements>
    <a:clrScheme name="BLUE C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UE C">
      <a:majorFont>
        <a:latin typeface="DIN-MediumAlternate"/>
        <a:ea typeface=""/>
        <a:cs typeface=""/>
      </a:majorFont>
      <a:minorFont>
        <a:latin typeface="DIN-MediumAlternate"/>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LUE C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UE C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UE C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UE C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UE C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UE C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UE C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11497</TotalTime>
  <Words>501</Words>
  <Application>Microsoft Office PowerPoint</Application>
  <PresentationFormat>A4 Paper (210x297 mm)</PresentationFormat>
  <Paragraphs>34</Paragraphs>
  <Slides>4</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vt:i4>
      </vt:variant>
    </vt:vector>
  </HeadingPairs>
  <TitlesOfParts>
    <vt:vector size="13" baseType="lpstr">
      <vt:lpstr>Adelle</vt:lpstr>
      <vt:lpstr>Arial</vt:lpstr>
      <vt:lpstr>Arial Narrow</vt:lpstr>
      <vt:lpstr>Calibri</vt:lpstr>
      <vt:lpstr>DIN-MediumAlternate</vt:lpstr>
      <vt:lpstr>DIN-RegularAlternate</vt:lpstr>
      <vt:lpstr>Monotype Sorts</vt:lpstr>
      <vt:lpstr>Wingdings</vt:lpstr>
      <vt:lpstr>BLUE C</vt:lpstr>
      <vt:lpstr>PowerPoint Presentation</vt:lpstr>
      <vt:lpstr>Titulo del Punto</vt:lpstr>
      <vt:lpstr>PowerPoint Presentation</vt:lpstr>
      <vt:lpstr>PowerPoint Presentation</vt:lpstr>
    </vt:vector>
  </TitlesOfParts>
  <Company>ESIC Empresa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Doroteo</dc:creator>
  <cp:lastModifiedBy>Yndira Marin</cp:lastModifiedBy>
  <cp:revision>766</cp:revision>
  <cp:lastPrinted>2014-07-07T08:15:56Z</cp:lastPrinted>
  <dcterms:created xsi:type="dcterms:W3CDTF">2018-06-18T16:36:22Z</dcterms:created>
  <dcterms:modified xsi:type="dcterms:W3CDTF">2019-05-13T21:12:14Z</dcterms:modified>
</cp:coreProperties>
</file>