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12"/>
  </p:notesMasterIdLst>
  <p:handoutMasterIdLst>
    <p:handoutMasterId r:id="rId13"/>
  </p:handoutMasterIdLst>
  <p:sldIdLst>
    <p:sldId id="1482" r:id="rId2"/>
    <p:sldId id="1485" r:id="rId3"/>
    <p:sldId id="1487" r:id="rId4"/>
    <p:sldId id="1484" r:id="rId5"/>
    <p:sldId id="1489" r:id="rId6"/>
    <p:sldId id="1483" r:id="rId7"/>
    <p:sldId id="1490" r:id="rId8"/>
    <p:sldId id="1486" r:id="rId9"/>
    <p:sldId id="1491" r:id="rId10"/>
    <p:sldId id="1492" r:id="rId11"/>
  </p:sldIdLst>
  <p:sldSz cx="9906000" cy="6858000" type="A4"/>
  <p:notesSz cx="7099300" cy="10234613"/>
  <p:defaultTextStyle>
    <a:defPPr>
      <a:defRPr lang="es-ES"/>
    </a:defPPr>
    <a:lvl1pPr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1pPr>
    <a:lvl2pPr marL="4572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2pPr>
    <a:lvl3pPr marL="9144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3pPr>
    <a:lvl4pPr marL="13716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4pPr>
    <a:lvl5pPr marL="18288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572">
          <p15:clr>
            <a:srgbClr val="A4A3A4"/>
          </p15:clr>
        </p15:guide>
        <p15:guide id="2" orient="horz" pos="2024">
          <p15:clr>
            <a:srgbClr val="A4A3A4"/>
          </p15:clr>
        </p15:guide>
        <p15:guide id="3" orient="horz" pos="2750">
          <p15:clr>
            <a:srgbClr val="A4A3A4"/>
          </p15:clr>
        </p15:guide>
        <p15:guide id="4" orient="horz" pos="4065" userDrawn="1">
          <p15:clr>
            <a:srgbClr val="A4A3A4"/>
          </p15:clr>
        </p15:guide>
        <p15:guide id="5" orient="horz" pos="754" userDrawn="1">
          <p15:clr>
            <a:srgbClr val="A4A3A4"/>
          </p15:clr>
        </p15:guide>
        <p15:guide id="6" pos="172">
          <p15:clr>
            <a:srgbClr val="A4A3A4"/>
          </p15:clr>
        </p15:guide>
        <p15:guide id="7" pos="3120">
          <p15:clr>
            <a:srgbClr val="A4A3A4"/>
          </p15:clr>
        </p15:guide>
        <p15:guide id="8" pos="6114">
          <p15:clr>
            <a:srgbClr val="A4A3A4"/>
          </p15:clr>
        </p15:guide>
      </p15:sldGuideLst>
    </p:ext>
    <p:ext uri="{2D200454-40CA-4A62-9FC3-DE9A4176ACB9}">
      <p15:notesGuideLst xmlns:p15="http://schemas.microsoft.com/office/powerpoint/2012/main">
        <p15:guide id="1" orient="horz" pos="3224" userDrawn="1">
          <p15:clr>
            <a:srgbClr val="A4A3A4"/>
          </p15:clr>
        </p15:guide>
        <p15:guide id="2" pos="2236"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4D4D4D"/>
    <a:srgbClr val="800000"/>
    <a:srgbClr val="606060"/>
    <a:srgbClr val="3F9599"/>
    <a:srgbClr val="5F8699"/>
    <a:srgbClr val="3399FF"/>
    <a:srgbClr val="0099FF"/>
    <a:srgbClr val="000066"/>
    <a:srgbClr val="660033"/>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03" autoAdjust="0"/>
    <p:restoredTop sz="94249" autoAdjust="0"/>
  </p:normalViewPr>
  <p:slideViewPr>
    <p:cSldViewPr>
      <p:cViewPr varScale="1">
        <p:scale>
          <a:sx n="72" d="100"/>
          <a:sy n="72" d="100"/>
        </p:scale>
        <p:origin x="972" y="66"/>
      </p:cViewPr>
      <p:guideLst>
        <p:guide orient="horz" pos="572"/>
        <p:guide orient="horz" pos="2024"/>
        <p:guide orient="horz" pos="2750"/>
        <p:guide orient="horz" pos="4065"/>
        <p:guide orient="horz" pos="754"/>
        <p:guide pos="172"/>
        <p:guide pos="3120"/>
        <p:guide pos="6114"/>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p:cViewPr varScale="1">
        <p:scale>
          <a:sx n="81" d="100"/>
          <a:sy n="81" d="100"/>
        </p:scale>
        <p:origin x="-3288" y="-96"/>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5" name="Rectangle 3"/>
          <p:cNvSpPr>
            <a:spLocks noGrp="1" noChangeArrowheads="1"/>
          </p:cNvSpPr>
          <p:nvPr>
            <p:ph type="dt" sz="quarter" idx="1"/>
          </p:nvPr>
        </p:nvSpPr>
        <p:spPr bwMode="auto">
          <a:xfrm>
            <a:off x="4020506"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6" name="Rectangle 4"/>
          <p:cNvSpPr>
            <a:spLocks noGrp="1" noChangeArrowheads="1"/>
          </p:cNvSpPr>
          <p:nvPr>
            <p:ph type="ftr" sz="quarter" idx="2"/>
          </p:nvPr>
        </p:nvSpPr>
        <p:spPr bwMode="auto">
          <a:xfrm>
            <a:off x="0"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7" name="Rectangle 5"/>
          <p:cNvSpPr>
            <a:spLocks noGrp="1" noChangeArrowheads="1"/>
          </p:cNvSpPr>
          <p:nvPr>
            <p:ph type="sldNum" sz="quarter" idx="3"/>
          </p:nvPr>
        </p:nvSpPr>
        <p:spPr bwMode="auto">
          <a:xfrm>
            <a:off x="4020506"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algn="r" eaLnBrk="1" hangingPunct="1">
              <a:defRPr sz="1200" smtClean="0">
                <a:cs typeface="Arial" charset="0"/>
              </a:defRPr>
            </a:lvl1pPr>
          </a:lstStyle>
          <a:p>
            <a:pPr>
              <a:defRPr/>
            </a:pPr>
            <a:fld id="{8B3E55AC-FCCC-9141-AAA6-28A3AE98A7DF}" type="slidenum">
              <a:rPr lang="es-ES">
                <a:latin typeface="Arial Narrow" panose="020B0506020202030204" pitchFamily="34" charset="0"/>
              </a:rPr>
              <a:pPr>
                <a:defRPr/>
              </a:pPr>
              <a:t>‹Nº›</a:t>
            </a:fld>
            <a:endParaRPr lang="es-ES" dirty="0">
              <a:latin typeface="Arial Narrow" panose="020B0506020202030204" pitchFamily="34" charset="0"/>
            </a:endParaRPr>
          </a:p>
        </p:txBody>
      </p:sp>
    </p:spTree>
    <p:extLst>
      <p:ext uri="{BB962C8B-B14F-4D97-AF65-F5344CB8AC3E}">
        <p14:creationId xmlns:p14="http://schemas.microsoft.com/office/powerpoint/2010/main" val="37237729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eaLnBrk="1" hangingPunct="1">
              <a:defRPr sz="1200">
                <a:latin typeface="Arial Narrow" panose="020B0506020202030204" pitchFamily="34" charset="0"/>
                <a:ea typeface="+mn-ea"/>
                <a:cs typeface="+mn-cs"/>
              </a:defRPr>
            </a:lvl1pPr>
          </a:lstStyle>
          <a:p>
            <a:pPr>
              <a:defRPr/>
            </a:pPr>
            <a:endParaRPr lang="es-ES" dirty="0"/>
          </a:p>
        </p:txBody>
      </p:sp>
      <p:sp>
        <p:nvSpPr>
          <p:cNvPr id="4099" name="Rectangle 3"/>
          <p:cNvSpPr>
            <a:spLocks noGrp="1" noChangeArrowheads="1"/>
          </p:cNvSpPr>
          <p:nvPr>
            <p:ph type="dt" idx="1"/>
          </p:nvPr>
        </p:nvSpPr>
        <p:spPr bwMode="auto">
          <a:xfrm>
            <a:off x="4020506"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algn="r" eaLnBrk="1" hangingPunct="1">
              <a:defRPr sz="1200">
                <a:latin typeface="Arial Narrow" panose="020B0506020202030204" pitchFamily="34" charset="0"/>
                <a:ea typeface="+mn-ea"/>
                <a:cs typeface="+mn-cs"/>
              </a:defRPr>
            </a:lvl1pPr>
          </a:lstStyle>
          <a:p>
            <a:pPr>
              <a:defRPr/>
            </a:pPr>
            <a:endParaRPr lang="es-ES" dirty="0"/>
          </a:p>
        </p:txBody>
      </p:sp>
      <p:sp>
        <p:nvSpPr>
          <p:cNvPr id="4100" name="Rectangle 4"/>
          <p:cNvSpPr>
            <a:spLocks noGrp="1" noRot="1" noChangeAspect="1" noChangeArrowheads="1" noTextEdit="1"/>
          </p:cNvSpPr>
          <p:nvPr>
            <p:ph type="sldImg" idx="2"/>
          </p:nvPr>
        </p:nvSpPr>
        <p:spPr bwMode="auto">
          <a:xfrm>
            <a:off x="777875" y="769938"/>
            <a:ext cx="5543550" cy="3836987"/>
          </a:xfrm>
          <a:prstGeom prst="rect">
            <a:avLst/>
          </a:prstGeom>
          <a:noFill/>
          <a:ln w="9525">
            <a:solidFill>
              <a:srgbClr val="000000"/>
            </a:solidFill>
            <a:miter lim="800000"/>
            <a:headEnd/>
            <a:tailEnd/>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FAA26D3D-D897-4be2-8F04-BA451C77F1D7}">
              <ma14:placeholderFlag xmlns:mc="http://schemas.openxmlformats.org/markup-compatibility/2006" xmlns:mv="urn:schemas-microsoft-com:mac:vml" xmlns="" xmlns:ma14="http://schemas.microsoft.com/office/mac/drawingml/2011/main" val="1"/>
            </a:ext>
          </a:extLst>
        </p:spPr>
      </p:sp>
      <p:sp>
        <p:nvSpPr>
          <p:cNvPr id="4101" name="Rectangle 5"/>
          <p:cNvSpPr>
            <a:spLocks noGrp="1" noChangeArrowheads="1"/>
          </p:cNvSpPr>
          <p:nvPr>
            <p:ph type="body" sz="quarter" idx="3"/>
          </p:nvPr>
        </p:nvSpPr>
        <p:spPr bwMode="auto">
          <a:xfrm>
            <a:off x="709599" y="4862015"/>
            <a:ext cx="5680103" cy="4603448"/>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p>
            <a:pPr lvl="0"/>
            <a:r>
              <a:rPr lang="es-ES" noProof="0" dirty="0"/>
              <a:t>Haga clic para modificar el estilo de texto del patrón</a:t>
            </a:r>
          </a:p>
          <a:p>
            <a:pPr lvl="1"/>
            <a:r>
              <a:rPr lang="es-ES" noProof="0" dirty="0"/>
              <a:t>Segundo nivel</a:t>
            </a:r>
          </a:p>
          <a:p>
            <a:pPr lvl="2"/>
            <a:r>
              <a:rPr lang="es-ES" noProof="0" dirty="0"/>
              <a:t>Tercer nivel</a:t>
            </a:r>
          </a:p>
          <a:p>
            <a:pPr lvl="3"/>
            <a:r>
              <a:rPr lang="es-ES" noProof="0" dirty="0"/>
              <a:t>Cuarto nivel</a:t>
            </a:r>
          </a:p>
          <a:p>
            <a:pPr lvl="4"/>
            <a:r>
              <a:rPr lang="es-ES" noProof="0" dirty="0"/>
              <a:t>Quinto nivel</a:t>
            </a:r>
          </a:p>
        </p:txBody>
      </p:sp>
      <p:sp>
        <p:nvSpPr>
          <p:cNvPr id="4102" name="Rectangle 6"/>
          <p:cNvSpPr>
            <a:spLocks noGrp="1" noChangeArrowheads="1"/>
          </p:cNvSpPr>
          <p:nvPr>
            <p:ph type="ftr" sz="quarter" idx="4"/>
          </p:nvPr>
        </p:nvSpPr>
        <p:spPr bwMode="auto">
          <a:xfrm>
            <a:off x="0"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eaLnBrk="1" hangingPunct="1">
              <a:defRPr sz="1200">
                <a:latin typeface="Arial Narrow" panose="020B0506020202030204" pitchFamily="34" charset="0"/>
                <a:ea typeface="+mn-ea"/>
                <a:cs typeface="+mn-cs"/>
              </a:defRPr>
            </a:lvl1pPr>
          </a:lstStyle>
          <a:p>
            <a:pPr>
              <a:defRPr/>
            </a:pPr>
            <a:endParaRPr lang="es-ES" dirty="0"/>
          </a:p>
        </p:txBody>
      </p:sp>
      <p:sp>
        <p:nvSpPr>
          <p:cNvPr id="4103" name="Rectangle 7"/>
          <p:cNvSpPr>
            <a:spLocks noGrp="1" noChangeArrowheads="1"/>
          </p:cNvSpPr>
          <p:nvPr>
            <p:ph type="sldNum" sz="quarter" idx="5"/>
          </p:nvPr>
        </p:nvSpPr>
        <p:spPr bwMode="auto">
          <a:xfrm>
            <a:off x="4020506"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algn="r" eaLnBrk="1" hangingPunct="1">
              <a:defRPr sz="1200" smtClean="0">
                <a:latin typeface="Arial Narrow" panose="020B0506020202030204" pitchFamily="34" charset="0"/>
                <a:cs typeface="Arial" charset="0"/>
              </a:defRPr>
            </a:lvl1pPr>
          </a:lstStyle>
          <a:p>
            <a:pPr>
              <a:defRPr/>
            </a:pPr>
            <a:fld id="{6123DF08-E284-1E4E-AD66-FAA258D01236}" type="slidenum">
              <a:rPr lang="es-ES" smtClean="0"/>
              <a:pPr>
                <a:defRPr/>
              </a:pPr>
              <a:t>‹Nº›</a:t>
            </a:fld>
            <a:endParaRPr lang="es-ES" dirty="0"/>
          </a:p>
        </p:txBody>
      </p:sp>
    </p:spTree>
    <p:extLst>
      <p:ext uri="{BB962C8B-B14F-4D97-AF65-F5344CB8AC3E}">
        <p14:creationId xmlns:p14="http://schemas.microsoft.com/office/powerpoint/2010/main" val="138444144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gi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jpe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jpe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jpe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jpe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jpe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jpe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jpe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jpe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jpe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Rectangle 18"/>
          <p:cNvSpPr>
            <a:spLocks noChangeArrowheads="1"/>
          </p:cNvSpPr>
          <p:nvPr userDrawn="1"/>
        </p:nvSpPr>
        <p:spPr bwMode="auto">
          <a:xfrm>
            <a:off x="0" y="2972872"/>
            <a:ext cx="184731" cy="369332"/>
          </a:xfrm>
          <a:prstGeom prst="rect">
            <a:avLst/>
          </a:prstGeom>
          <a:noFill/>
          <a:ln>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endParaRPr lang="es-ES" altLang="es-ES" dirty="0">
              <a:latin typeface="Arial Narrow" panose="020B0506020202030204" pitchFamily="34" charset="0"/>
              <a:ea typeface="+mn-ea"/>
            </a:endParaRPr>
          </a:p>
        </p:txBody>
      </p:sp>
    </p:spTree>
    <p:extLst>
      <p:ext uri="{BB962C8B-B14F-4D97-AF65-F5344CB8AC3E}">
        <p14:creationId xmlns:p14="http://schemas.microsoft.com/office/powerpoint/2010/main" val="28208130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908720"/>
            <a:ext cx="8915400" cy="508918"/>
          </a:xfrm>
          <a:prstGeom prst="rect">
            <a:avLst/>
          </a:prstGeom>
        </p:spPr>
        <p:txBody>
          <a:bodyPr/>
          <a:lstStyle>
            <a:lvl1pPr>
              <a:defRPr sz="2000" b="1">
                <a:solidFill>
                  <a:srgbClr val="800000"/>
                </a:solidFill>
                <a:latin typeface="Arial" panose="020B0604020202020204" pitchFamily="34" charset="0"/>
                <a:cs typeface="Arial" panose="020B0604020202020204" pitchFamily="34" charset="0"/>
              </a:defRPr>
            </a:lvl1pPr>
          </a:lstStyle>
          <a:p>
            <a:r>
              <a:rPr lang="es-ES" dirty="0"/>
              <a:t>Haga clic para modificar el estilo de título del patrón</a:t>
            </a:r>
          </a:p>
        </p:txBody>
      </p:sp>
      <p:sp>
        <p:nvSpPr>
          <p:cNvPr id="3" name="2 Marcador de contenido"/>
          <p:cNvSpPr>
            <a:spLocks noGrp="1"/>
          </p:cNvSpPr>
          <p:nvPr>
            <p:ph idx="1"/>
          </p:nvPr>
        </p:nvSpPr>
        <p:spPr>
          <a:xfrm>
            <a:off x="495300" y="1916832"/>
            <a:ext cx="8915400" cy="4209331"/>
          </a:xfrm>
          <a:prstGeom prst="rect">
            <a:avLst/>
          </a:prstGeom>
        </p:spPr>
        <p:txBody>
          <a:bodyPr/>
          <a:lstStyle>
            <a:lvl1pPr>
              <a:defRPr sz="2000">
                <a:solidFill>
                  <a:srgbClr val="4D4D4D"/>
                </a:solidFill>
                <a:latin typeface="Arial" panose="020B0604020202020204" pitchFamily="34" charset="0"/>
                <a:cs typeface="Arial" panose="020B0604020202020204" pitchFamily="34" charset="0"/>
              </a:defRPr>
            </a:lvl1pPr>
            <a:lvl2pPr>
              <a:defRPr sz="1800">
                <a:solidFill>
                  <a:srgbClr val="4D4D4D"/>
                </a:solidFill>
                <a:latin typeface="Arial" panose="020B0604020202020204" pitchFamily="34" charset="0"/>
                <a:cs typeface="Arial" panose="020B0604020202020204" pitchFamily="34" charset="0"/>
              </a:defRPr>
            </a:lvl2pPr>
            <a:lvl3pPr>
              <a:defRPr sz="1800">
                <a:solidFill>
                  <a:srgbClr val="4D4D4D"/>
                </a:solidFill>
                <a:latin typeface="Arial" panose="020B0604020202020204" pitchFamily="34" charset="0"/>
                <a:cs typeface="Arial" panose="020B0604020202020204" pitchFamily="34" charset="0"/>
              </a:defRPr>
            </a:lvl3pPr>
            <a:lvl4pPr>
              <a:defRPr sz="1800">
                <a:solidFill>
                  <a:srgbClr val="4D4D4D"/>
                </a:solidFill>
                <a:latin typeface="Arial" panose="020B0604020202020204" pitchFamily="34" charset="0"/>
                <a:cs typeface="Arial" panose="020B0604020202020204" pitchFamily="34" charset="0"/>
              </a:defRPr>
            </a:lvl4pPr>
            <a:lvl5pPr>
              <a:defRPr sz="1800">
                <a:solidFill>
                  <a:srgbClr val="4D4D4D"/>
                </a:solidFill>
                <a:latin typeface="Arial" panose="020B0604020202020204" pitchFamily="34" charset="0"/>
                <a:cs typeface="Arial" panose="020B0604020202020204" pitchFamily="34" charset="0"/>
              </a:defRPr>
            </a:lvl5pPr>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p>
        </p:txBody>
      </p:sp>
      <p:sp>
        <p:nvSpPr>
          <p:cNvPr id="4" name="Rectangle 25">
            <a:extLst>
              <a:ext uri="{FF2B5EF4-FFF2-40B4-BE49-F238E27FC236}">
                <a16:creationId xmlns:a16="http://schemas.microsoft.com/office/drawing/2014/main" id="{EF95EDF8-24AC-43BB-B1A5-01C9E22DC1ED}"/>
              </a:ext>
            </a:extLst>
          </p:cNvPr>
          <p:cNvSpPr>
            <a:spLocks noChangeArrowheads="1"/>
          </p:cNvSpPr>
          <p:nvPr userDrawn="1"/>
        </p:nvSpPr>
        <p:spPr bwMode="auto">
          <a:xfrm>
            <a:off x="152400" y="6500813"/>
            <a:ext cx="7057032" cy="246221"/>
          </a:xfrm>
          <a:prstGeom prst="rect">
            <a:avLst/>
          </a:prstGeom>
          <a:noFill/>
          <a:ln>
            <a:noFill/>
          </a:ln>
          <a:extLst>
            <a:ext uri="{909E8E84-426E-40dd-AFC4-6F175D3DCCD1}">
              <a14:hiddenFill xmlns:a14="http://schemas.microsoft.com/office/drawing/2010/main" xmlns="" xmlns:mv="urn:schemas-microsoft-com:mac:vml" xmlns:mc="http://schemas.openxmlformats.org/markup-compatibility/2006">
                <a:solidFill>
                  <a:srgbClr val="FFFFFF"/>
                </a:solidFill>
              </a14:hiddenFill>
            </a:ext>
            <a:ext uri="{91240B29-F687-4f45-9708-019B960494DF}">
              <a14:hiddenLine xmlns:a14="http://schemas.microsoft.com/office/drawing/2010/main" xmlns="" xmlns:mv="urn:schemas-microsoft-com:mac:vml" xmlns:mc="http://schemas.openxmlformats.org/markup-compatibility/2006" w="9525">
                <a:solidFill>
                  <a:srgbClr val="000000"/>
                </a:solidFill>
                <a:miter lim="800000"/>
                <a:headEnd/>
                <a:tailEnd/>
              </a14:hiddenLine>
            </a:ext>
          </a:extLst>
        </p:spPr>
        <p:txBody>
          <a:bodyPr wrap="square">
            <a:spAutoFit/>
          </a:bodyPr>
          <a:lstStyle/>
          <a:p>
            <a:pPr eaLnBrk="1" hangingPunct="1"/>
            <a:r>
              <a:rPr lang="es-ES" sz="1000" b="0" i="0" dirty="0">
                <a:solidFill>
                  <a:srgbClr val="595959"/>
                </a:solidFill>
                <a:latin typeface="Arial"/>
                <a:cs typeface="Arial"/>
              </a:rPr>
              <a:t>CX</a:t>
            </a:r>
          </a:p>
        </p:txBody>
      </p:sp>
    </p:spTree>
    <p:extLst>
      <p:ext uri="{BB962C8B-B14F-4D97-AF65-F5344CB8AC3E}">
        <p14:creationId xmlns:p14="http://schemas.microsoft.com/office/powerpoint/2010/main" val="3861168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4" name="4 Rectángulo">
            <a:extLst>
              <a:ext uri="{FF2B5EF4-FFF2-40B4-BE49-F238E27FC236}">
                <a16:creationId xmlns:a16="http://schemas.microsoft.com/office/drawing/2014/main" id="{8FB4C03D-5841-4CFA-89D8-5023D239F741}"/>
              </a:ext>
            </a:extLst>
          </p:cNvPr>
          <p:cNvSpPr/>
          <p:nvPr userDrawn="1"/>
        </p:nvSpPr>
        <p:spPr>
          <a:xfrm>
            <a:off x="0" y="0"/>
            <a:ext cx="9906000" cy="6858000"/>
          </a:xfrm>
          <a:prstGeom prst="rect">
            <a:avLst/>
          </a:prstGeom>
          <a:solidFill>
            <a:srgbClr val="3F9599"/>
          </a:solidFill>
          <a:ln>
            <a:noFill/>
          </a:ln>
        </p:spPr>
        <p:style>
          <a:lnRef idx="2">
            <a:schemeClr val="dk1">
              <a:shade val="50000"/>
            </a:schemeClr>
          </a:lnRef>
          <a:fillRef idx="1">
            <a:schemeClr val="dk1"/>
          </a:fillRef>
          <a:effectRef idx="0">
            <a:schemeClr val="dk1"/>
          </a:effectRef>
          <a:fontRef idx="minor">
            <a:schemeClr val="lt1"/>
          </a:fontRef>
        </p:style>
        <p:txBody>
          <a:bodyPr anchor="ctr"/>
          <a:lstStyle/>
          <a:p>
            <a:pPr>
              <a:defRPr/>
            </a:pPr>
            <a:endParaRPr lang="es-ES"/>
          </a:p>
        </p:txBody>
      </p:sp>
      <p:sp>
        <p:nvSpPr>
          <p:cNvPr id="3" name="2 Marcador de texto"/>
          <p:cNvSpPr>
            <a:spLocks noGrp="1"/>
          </p:cNvSpPr>
          <p:nvPr>
            <p:ph type="body" idx="1" hasCustomPrompt="1"/>
          </p:nvPr>
        </p:nvSpPr>
        <p:spPr>
          <a:xfrm>
            <a:off x="782638" y="1916832"/>
            <a:ext cx="8420100" cy="1500187"/>
          </a:xfrm>
          <a:prstGeom prst="rect">
            <a:avLst/>
          </a:prstGeom>
        </p:spPr>
        <p:txBody>
          <a:bodyPr anchor="t" anchorCtr="0"/>
          <a:lstStyle>
            <a:lvl1pPr marL="0" indent="0" algn="l">
              <a:buNone/>
              <a:defRPr sz="3200">
                <a:solidFill>
                  <a:schemeClr val="bg1"/>
                </a:solidFill>
                <a:latin typeface="Adelle" panose="02000503060000020004"/>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dirty="0"/>
              <a:t>Haga clic para modificar el estilo de texto del patrón</a:t>
            </a:r>
          </a:p>
        </p:txBody>
      </p:sp>
      <p:pic>
        <p:nvPicPr>
          <p:cNvPr id="7" name="Imagen 6">
            <a:extLst>
              <a:ext uri="{FF2B5EF4-FFF2-40B4-BE49-F238E27FC236}">
                <a16:creationId xmlns:a16="http://schemas.microsoft.com/office/drawing/2014/main" id="{13B96908-993E-42AC-9707-8D423B8C904D}"/>
              </a:ext>
            </a:extLst>
          </p:cNvPr>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7772400" y="332748"/>
            <a:ext cx="1295400" cy="429252"/>
          </a:xfrm>
          <a:prstGeom prst="rect">
            <a:avLst/>
          </a:prstGeom>
        </p:spPr>
      </p:pic>
      <p:sp>
        <p:nvSpPr>
          <p:cNvPr id="10" name="Rectangle 25">
            <a:extLst>
              <a:ext uri="{FF2B5EF4-FFF2-40B4-BE49-F238E27FC236}">
                <a16:creationId xmlns:a16="http://schemas.microsoft.com/office/drawing/2014/main" id="{AD03264D-0553-497E-83C1-6F1150E56323}"/>
              </a:ext>
            </a:extLst>
          </p:cNvPr>
          <p:cNvSpPr>
            <a:spLocks noChangeArrowheads="1"/>
          </p:cNvSpPr>
          <p:nvPr userDrawn="1"/>
        </p:nvSpPr>
        <p:spPr bwMode="auto">
          <a:xfrm>
            <a:off x="152400" y="6500813"/>
            <a:ext cx="7057032" cy="246221"/>
          </a:xfrm>
          <a:prstGeom prst="rect">
            <a:avLst/>
          </a:prstGeom>
          <a:noFill/>
          <a:ln>
            <a:noFill/>
          </a:ln>
          <a:extLst>
            <a:ext uri="{909E8E84-426E-40dd-AFC4-6F175D3DCCD1}">
              <a14:hiddenFill xmlns:a14="http://schemas.microsoft.com/office/drawing/2010/main" xmlns="" xmlns:mv="urn:schemas-microsoft-com:mac:vml" xmlns:mc="http://schemas.openxmlformats.org/markup-compatibility/2006">
                <a:solidFill>
                  <a:srgbClr val="FFFFFF"/>
                </a:solidFill>
              </a14:hiddenFill>
            </a:ext>
            <a:ext uri="{91240B29-F687-4f45-9708-019B960494DF}">
              <a14:hiddenLine xmlns:a14="http://schemas.microsoft.com/office/drawing/2010/main" xmlns="" xmlns:mv="urn:schemas-microsoft-com:mac:vml" xmlns:mc="http://schemas.openxmlformats.org/markup-compatibility/2006" w="9525">
                <a:solidFill>
                  <a:srgbClr val="000000"/>
                </a:solidFill>
                <a:miter lim="800000"/>
                <a:headEnd/>
                <a:tailEnd/>
              </a14:hiddenLine>
            </a:ext>
          </a:extLst>
        </p:spPr>
        <p:txBody>
          <a:bodyPr wrap="square">
            <a:spAutoFit/>
          </a:bodyPr>
          <a:lstStyle/>
          <a:p>
            <a:pPr eaLnBrk="1" hangingPunct="1"/>
            <a:r>
              <a:rPr lang="es-ES" sz="1000" b="0" i="0" dirty="0">
                <a:solidFill>
                  <a:schemeClr val="bg1"/>
                </a:solidFill>
                <a:latin typeface="Arial"/>
                <a:cs typeface="Arial"/>
              </a:rPr>
              <a:t>CX</a:t>
            </a:r>
          </a:p>
        </p:txBody>
      </p:sp>
      <p:pic>
        <p:nvPicPr>
          <p:cNvPr id="8" name="Imagen 7">
            <a:extLst>
              <a:ext uri="{FF2B5EF4-FFF2-40B4-BE49-F238E27FC236}">
                <a16:creationId xmlns:a16="http://schemas.microsoft.com/office/drawing/2014/main" id="{4DE3117A-A00E-4916-ADF4-AF56CA853648}"/>
              </a:ext>
            </a:extLst>
          </p:cNvPr>
          <p:cNvPicPr>
            <a:picLocks noChangeAspect="1"/>
          </p:cNvPicPr>
          <p:nvPr userDrawn="1"/>
        </p:nvPicPr>
        <p:blipFill rotWithShape="1">
          <a:blip r:embed="rId3" cstate="email">
            <a:extLst>
              <a:ext uri="{28A0092B-C50C-407E-A947-70E740481C1C}">
                <a14:useLocalDpi xmlns:a14="http://schemas.microsoft.com/office/drawing/2010/main" val="0"/>
              </a:ext>
            </a:extLst>
          </a:blip>
          <a:srcRect t="13977" b="23542"/>
          <a:stretch/>
        </p:blipFill>
        <p:spPr>
          <a:xfrm>
            <a:off x="128464" y="0"/>
            <a:ext cx="1440162" cy="548680"/>
          </a:xfrm>
          <a:prstGeom prst="rect">
            <a:avLst/>
          </a:prstGeom>
        </p:spPr>
      </p:pic>
    </p:spTree>
    <p:extLst>
      <p:ext uri="{BB962C8B-B14F-4D97-AF65-F5344CB8AC3E}">
        <p14:creationId xmlns:p14="http://schemas.microsoft.com/office/powerpoint/2010/main" val="688024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contenido"/>
          <p:cNvSpPr>
            <a:spLocks noGrp="1"/>
          </p:cNvSpPr>
          <p:nvPr>
            <p:ph sz="half" idx="1"/>
          </p:nvPr>
        </p:nvSpPr>
        <p:spPr>
          <a:xfrm>
            <a:off x="4953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0292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2445463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95300" y="1535113"/>
            <a:ext cx="437673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95300" y="2174875"/>
            <a:ext cx="437673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5032375" y="1535113"/>
            <a:ext cx="437832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032375" y="2174875"/>
            <a:ext cx="437832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3875183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Tree>
    <p:extLst>
      <p:ext uri="{BB962C8B-B14F-4D97-AF65-F5344CB8AC3E}">
        <p14:creationId xmlns:p14="http://schemas.microsoft.com/office/powerpoint/2010/main" val="3899268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45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3050"/>
            <a:ext cx="3259138" cy="1162050"/>
          </a:xfrm>
          <a:prstGeom prst="rect">
            <a:avLst/>
          </a:prstGeo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873500" y="273050"/>
            <a:ext cx="553720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95300" y="1435100"/>
            <a:ext cx="3259138"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916298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41513" y="4800600"/>
            <a:ext cx="5943600" cy="566738"/>
          </a:xfrm>
          <a:prstGeom prst="rect">
            <a:avLst/>
          </a:prstGeo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941513" y="612775"/>
            <a:ext cx="59436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941513" y="5367338"/>
            <a:ext cx="59436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897990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vertical"/>
          <p:cNvSpPr>
            <a:spLocks noGrp="1"/>
          </p:cNvSpPr>
          <p:nvPr>
            <p:ph type="body" orient="vert" idx="1"/>
          </p:nvPr>
        </p:nvSpPr>
        <p:spPr>
          <a:xfrm>
            <a:off x="495300" y="1600200"/>
            <a:ext cx="8915400" cy="4525963"/>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4124050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181850" y="274638"/>
            <a:ext cx="2228850" cy="5851525"/>
          </a:xfrm>
          <a:prstGeom prst="rect">
            <a:avLst/>
          </a:prstGeo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95300" y="274638"/>
            <a:ext cx="6534150" cy="5851525"/>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6977136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p:cNvSpPr>
            <a:spLocks noGrp="1"/>
          </p:cNvSpPr>
          <p:nvPr>
            <p:ph type="body" sz="half" idx="1"/>
          </p:nvPr>
        </p:nvSpPr>
        <p:spPr>
          <a:xfrm>
            <a:off x="4953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0292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1685694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495300" y="274638"/>
            <a:ext cx="8915400" cy="5851525"/>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17383986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1_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2950" y="2130425"/>
            <a:ext cx="8420100" cy="1470025"/>
          </a:xfrm>
          <a:prstGeom prst="rect">
            <a:avLst/>
          </a:prstGeom>
        </p:spPr>
        <p:txBody>
          <a:bodyPr/>
          <a:lstStyle>
            <a:lvl1pPr>
              <a:defRPr sz="2800"/>
            </a:lvl1pPr>
          </a:lstStyle>
          <a:p>
            <a:r>
              <a:rPr lang="es-ES"/>
              <a:t>Haga clic para modificar el estilo de título del patrón</a:t>
            </a:r>
          </a:p>
        </p:txBody>
      </p:sp>
      <p:sp>
        <p:nvSpPr>
          <p:cNvPr id="3" name="2 Subtítulo"/>
          <p:cNvSpPr>
            <a:spLocks noGrp="1"/>
          </p:cNvSpPr>
          <p:nvPr>
            <p:ph type="subTitle" idx="1"/>
          </p:nvPr>
        </p:nvSpPr>
        <p:spPr>
          <a:xfrm>
            <a:off x="1485900" y="3886200"/>
            <a:ext cx="69342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Tree>
    <p:extLst>
      <p:ext uri="{BB962C8B-B14F-4D97-AF65-F5344CB8AC3E}">
        <p14:creationId xmlns:p14="http://schemas.microsoft.com/office/powerpoint/2010/main" val="30507431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ClipArt" preserve="1">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p:cNvSpPr>
            <a:spLocks noGrp="1"/>
          </p:cNvSpPr>
          <p:nvPr>
            <p:ph type="body" sz="half" idx="1"/>
          </p:nvPr>
        </p:nvSpPr>
        <p:spPr>
          <a:xfrm>
            <a:off x="4953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imágenes prediseñadas"/>
          <p:cNvSpPr>
            <a:spLocks noGrp="1"/>
          </p:cNvSpPr>
          <p:nvPr>
            <p:ph type="clipArt" sz="half" idx="2"/>
          </p:nvPr>
        </p:nvSpPr>
        <p:spPr>
          <a:xfrm>
            <a:off x="5029200" y="1600200"/>
            <a:ext cx="4381500" cy="4525963"/>
          </a:xfrm>
          <a:prstGeom prst="rect">
            <a:avLst/>
          </a:prstGeom>
        </p:spPr>
        <p:txBody>
          <a:bodyPr/>
          <a:lstStyle/>
          <a:p>
            <a:pPr lvl="0"/>
            <a:endParaRPr lang="es-ES" noProof="0"/>
          </a:p>
        </p:txBody>
      </p:sp>
    </p:spTree>
    <p:extLst>
      <p:ext uri="{BB962C8B-B14F-4D97-AF65-F5344CB8AC3E}">
        <p14:creationId xmlns:p14="http://schemas.microsoft.com/office/powerpoint/2010/main" val="12342327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2_Diapositiva de título">
    <p:spTree>
      <p:nvGrpSpPr>
        <p:cNvPr id="1" name=""/>
        <p:cNvGrpSpPr/>
        <p:nvPr/>
      </p:nvGrpSpPr>
      <p:grpSpPr>
        <a:xfrm>
          <a:off x="0" y="0"/>
          <a:ext cx="0" cy="0"/>
          <a:chOff x="0" y="0"/>
          <a:chExt cx="0" cy="0"/>
        </a:xfrm>
      </p:grpSpPr>
      <p:pic>
        <p:nvPicPr>
          <p:cNvPr id="4" name="Picture 34" descr="ESIC_Centrado_Negro">
            <a:extLst>
              <a:ext uri="{FF2B5EF4-FFF2-40B4-BE49-F238E27FC236}">
                <a16:creationId xmlns:a16="http://schemas.microsoft.com/office/drawing/2014/main" id="{B826CC80-5B51-4548-82DC-8F7238F5EBE1}"/>
              </a:ext>
            </a:extLst>
          </p:cNvPr>
          <p:cNvPicPr>
            <a:picLocks noChangeAspect="1" noChangeArrowheads="1"/>
          </p:cNvPicPr>
          <p:nvPr userDrawn="1"/>
        </p:nvPicPr>
        <p:blipFill>
          <a:blip r:embed="rId2" cstate="email">
            <a:extLst>
              <a:ext uri="{28A0092B-C50C-407E-A947-70E740481C1C}">
                <a14:useLocalDpi xmlns:a14="http://schemas.microsoft.com/office/drawing/2010/main" val="0"/>
              </a:ext>
            </a:extLst>
          </a:blip>
          <a:srcRect/>
          <a:stretch>
            <a:fillRect/>
          </a:stretch>
        </p:blipFill>
        <p:spPr bwMode="auto">
          <a:xfrm>
            <a:off x="199496" y="6308725"/>
            <a:ext cx="1657879"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5" descr="EXECUTIVE EDUCATION BLANCO2">
            <a:extLst>
              <a:ext uri="{FF2B5EF4-FFF2-40B4-BE49-F238E27FC236}">
                <a16:creationId xmlns:a16="http://schemas.microsoft.com/office/drawing/2014/main" id="{02D5752F-C4A3-4926-BEEA-4544A66B595C}"/>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9496" y="333376"/>
            <a:ext cx="4753504"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36">
            <a:extLst>
              <a:ext uri="{FF2B5EF4-FFF2-40B4-BE49-F238E27FC236}">
                <a16:creationId xmlns:a16="http://schemas.microsoft.com/office/drawing/2014/main" id="{0DFB1293-DF4F-4A7F-8AD4-4DFFFB0EF08B}"/>
              </a:ext>
            </a:extLst>
          </p:cNvPr>
          <p:cNvSpPr txBox="1">
            <a:spLocks noChangeArrowheads="1"/>
          </p:cNvSpPr>
          <p:nvPr userDrawn="1"/>
        </p:nvSpPr>
        <p:spPr bwMode="auto">
          <a:xfrm>
            <a:off x="4892808" y="6391276"/>
            <a:ext cx="4724267" cy="333375"/>
          </a:xfrm>
          <a:prstGeom prst="rect">
            <a:avLst/>
          </a:prstGeom>
          <a:noFill/>
          <a:ln w="9525" algn="ctr">
            <a:noFill/>
            <a:miter lim="800000"/>
            <a:headEnd/>
            <a:tailEnd/>
          </a:ln>
          <a:effectLst/>
        </p:spPr>
        <p:txBody>
          <a:bodyPr lIns="89401" tIns="44700" rIns="89401" bIns="44700">
            <a:spAutoFit/>
          </a:bodyPr>
          <a:lstStyle>
            <a:lvl1pPr defTabSz="893763">
              <a:defRPr sz="2400" b="1" i="1">
                <a:solidFill>
                  <a:schemeClr val="tx1"/>
                </a:solidFill>
                <a:latin typeface="Times New Roman" panose="02020603050405020304" pitchFamily="18" charset="0"/>
              </a:defRPr>
            </a:lvl1pPr>
            <a:lvl2pPr marL="742950" indent="-285750" defTabSz="893763">
              <a:defRPr sz="2400" b="1" i="1">
                <a:solidFill>
                  <a:schemeClr val="tx1"/>
                </a:solidFill>
                <a:latin typeface="Times New Roman" panose="02020603050405020304" pitchFamily="18" charset="0"/>
              </a:defRPr>
            </a:lvl2pPr>
            <a:lvl3pPr marL="1143000" indent="-228600" defTabSz="893763">
              <a:defRPr sz="2400" b="1" i="1">
                <a:solidFill>
                  <a:schemeClr val="tx1"/>
                </a:solidFill>
                <a:latin typeface="Times New Roman" panose="02020603050405020304" pitchFamily="18" charset="0"/>
              </a:defRPr>
            </a:lvl3pPr>
            <a:lvl4pPr marL="1600200" indent="-228600" defTabSz="893763">
              <a:defRPr sz="2400" b="1" i="1">
                <a:solidFill>
                  <a:schemeClr val="tx1"/>
                </a:solidFill>
                <a:latin typeface="Times New Roman" panose="02020603050405020304" pitchFamily="18" charset="0"/>
              </a:defRPr>
            </a:lvl4pPr>
            <a:lvl5pPr marL="2057400" indent="-228600" defTabSz="893763">
              <a:defRPr sz="2400" b="1" i="1">
                <a:solidFill>
                  <a:schemeClr val="tx1"/>
                </a:solidFill>
                <a:latin typeface="Times New Roman" panose="02020603050405020304" pitchFamily="18" charset="0"/>
              </a:defRPr>
            </a:lvl5pPr>
            <a:lvl6pPr marL="2514600" indent="-228600" defTabSz="893763" eaLnBrk="0" fontAlgn="base" hangingPunct="0">
              <a:spcBef>
                <a:spcPct val="0"/>
              </a:spcBef>
              <a:spcAft>
                <a:spcPct val="0"/>
              </a:spcAft>
              <a:defRPr sz="2400" b="1" i="1">
                <a:solidFill>
                  <a:schemeClr val="tx1"/>
                </a:solidFill>
                <a:latin typeface="Times New Roman" panose="02020603050405020304" pitchFamily="18" charset="0"/>
              </a:defRPr>
            </a:lvl6pPr>
            <a:lvl7pPr marL="2971800" indent="-228600" defTabSz="893763" eaLnBrk="0" fontAlgn="base" hangingPunct="0">
              <a:spcBef>
                <a:spcPct val="0"/>
              </a:spcBef>
              <a:spcAft>
                <a:spcPct val="0"/>
              </a:spcAft>
              <a:defRPr sz="2400" b="1" i="1">
                <a:solidFill>
                  <a:schemeClr val="tx1"/>
                </a:solidFill>
                <a:latin typeface="Times New Roman" panose="02020603050405020304" pitchFamily="18" charset="0"/>
              </a:defRPr>
            </a:lvl7pPr>
            <a:lvl8pPr marL="3429000" indent="-228600" defTabSz="893763" eaLnBrk="0" fontAlgn="base" hangingPunct="0">
              <a:spcBef>
                <a:spcPct val="0"/>
              </a:spcBef>
              <a:spcAft>
                <a:spcPct val="0"/>
              </a:spcAft>
              <a:defRPr sz="2400" b="1" i="1">
                <a:solidFill>
                  <a:schemeClr val="tx1"/>
                </a:solidFill>
                <a:latin typeface="Times New Roman" panose="02020603050405020304" pitchFamily="18" charset="0"/>
              </a:defRPr>
            </a:lvl8pPr>
            <a:lvl9pPr marL="3886200" indent="-228600" defTabSz="893763" eaLnBrk="0" fontAlgn="base" hangingPunct="0">
              <a:spcBef>
                <a:spcPct val="0"/>
              </a:spcBef>
              <a:spcAft>
                <a:spcPct val="0"/>
              </a:spcAft>
              <a:defRPr sz="2400" b="1" i="1">
                <a:solidFill>
                  <a:schemeClr val="tx1"/>
                </a:solidFill>
                <a:latin typeface="Times New Roman" panose="02020603050405020304" pitchFamily="18" charset="0"/>
              </a:defRPr>
            </a:lvl9pPr>
          </a:lstStyle>
          <a:p>
            <a:pPr algn="r">
              <a:defRPr/>
            </a:pPr>
            <a:r>
              <a:rPr lang="es-ES" sz="800" b="0" dirty="0">
                <a:solidFill>
                  <a:srgbClr val="4D4D4D"/>
                </a:solidFill>
                <a:latin typeface="Arial Narrow" panose="020B0506020202030204" pitchFamily="34" charset="0"/>
                <a:cs typeface="Arial" panose="020B0604020202020204" pitchFamily="34" charset="0"/>
              </a:rPr>
              <a:t>	P BOLAND</a:t>
            </a:r>
          </a:p>
          <a:p>
            <a:pPr algn="r">
              <a:defRPr/>
            </a:pPr>
            <a:r>
              <a:rPr lang="de-DE" altLang="en-US" sz="800" b="0" dirty="0">
                <a:solidFill>
                  <a:srgbClr val="4D4D4D"/>
                </a:solidFill>
                <a:latin typeface="Arial Narrow" panose="020B0506020202030204" pitchFamily="34" charset="0"/>
              </a:rPr>
              <a:t>Pág. </a:t>
            </a:r>
            <a:fld id="{0B9C4066-7E2A-4E8E-9F17-24B1CC980775}" type="slidenum">
              <a:rPr lang="de-DE" altLang="en-US" sz="800" b="0" smtClean="0">
                <a:solidFill>
                  <a:srgbClr val="4D4D4D"/>
                </a:solidFill>
                <a:latin typeface="Arial Narrow" panose="020B0506020202030204" pitchFamily="34" charset="0"/>
              </a:rPr>
              <a:pPr algn="r">
                <a:defRPr/>
              </a:pPr>
              <a:t>‹Nº›</a:t>
            </a:fld>
            <a:endParaRPr lang="es-ES" sz="800" b="0" dirty="0">
              <a:solidFill>
                <a:srgbClr val="4D4D4D"/>
              </a:solidFill>
              <a:latin typeface="Arial Narrow" panose="020B0506020202030204" pitchFamily="34" charset="0"/>
            </a:endParaRPr>
          </a:p>
        </p:txBody>
      </p:sp>
      <p:sp>
        <p:nvSpPr>
          <p:cNvPr id="8" name="Rectangle 37">
            <a:extLst>
              <a:ext uri="{FF2B5EF4-FFF2-40B4-BE49-F238E27FC236}">
                <a16:creationId xmlns:a16="http://schemas.microsoft.com/office/drawing/2014/main" id="{74F89D2E-F589-4D7F-A059-9864F45B91AB}"/>
              </a:ext>
            </a:extLst>
          </p:cNvPr>
          <p:cNvSpPr>
            <a:spLocks noChangeArrowheads="1"/>
          </p:cNvSpPr>
          <p:nvPr userDrawn="1"/>
        </p:nvSpPr>
        <p:spPr bwMode="auto">
          <a:xfrm>
            <a:off x="199497" y="606425"/>
            <a:ext cx="9477772" cy="46038"/>
          </a:xfrm>
          <a:prstGeom prst="rect">
            <a:avLst/>
          </a:prstGeom>
          <a:gradFill rotWithShape="0">
            <a:gsLst>
              <a:gs pos="0">
                <a:srgbClr val="FFFFFF"/>
              </a:gs>
              <a:gs pos="100000">
                <a:schemeClr val="tx1"/>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i="1">
                <a:solidFill>
                  <a:schemeClr val="tx1"/>
                </a:solidFill>
                <a:latin typeface="Times New Roman" panose="02020603050405020304" pitchFamily="18" charset="0"/>
              </a:defRPr>
            </a:lvl1pPr>
            <a:lvl2pPr marL="742950" indent="-285750">
              <a:defRPr sz="2400" b="1" i="1">
                <a:solidFill>
                  <a:schemeClr val="tx1"/>
                </a:solidFill>
                <a:latin typeface="Times New Roman" panose="02020603050405020304" pitchFamily="18" charset="0"/>
              </a:defRPr>
            </a:lvl2pPr>
            <a:lvl3pPr marL="1143000" indent="-228600">
              <a:defRPr sz="2400" b="1" i="1">
                <a:solidFill>
                  <a:schemeClr val="tx1"/>
                </a:solidFill>
                <a:latin typeface="Times New Roman" panose="02020603050405020304" pitchFamily="18" charset="0"/>
              </a:defRPr>
            </a:lvl3pPr>
            <a:lvl4pPr marL="1600200" indent="-228600">
              <a:defRPr sz="2400" b="1" i="1">
                <a:solidFill>
                  <a:schemeClr val="tx1"/>
                </a:solidFill>
                <a:latin typeface="Times New Roman" panose="02020603050405020304" pitchFamily="18" charset="0"/>
              </a:defRPr>
            </a:lvl4pPr>
            <a:lvl5pPr marL="2057400" indent="-228600">
              <a:defRPr sz="24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tx1"/>
                </a:solidFill>
                <a:latin typeface="Times New Roman" panose="02020603050405020304" pitchFamily="18" charset="0"/>
              </a:defRPr>
            </a:lvl9pPr>
          </a:lstStyle>
          <a:p>
            <a:pPr algn="ctr" eaLnBrk="1" hangingPunct="1">
              <a:defRPr/>
            </a:pPr>
            <a:endParaRPr lang="es-ES" sz="3200" i="0">
              <a:latin typeface="Arial" panose="020B0604020202020204" pitchFamily="34" charset="0"/>
            </a:endParaRPr>
          </a:p>
        </p:txBody>
      </p:sp>
      <p:sp>
        <p:nvSpPr>
          <p:cNvPr id="7" name="Título 6">
            <a:extLst>
              <a:ext uri="{FF2B5EF4-FFF2-40B4-BE49-F238E27FC236}">
                <a16:creationId xmlns:a16="http://schemas.microsoft.com/office/drawing/2014/main" id="{04F9BAAA-9C8E-47C6-9FA5-C486FCE8FB32}"/>
              </a:ext>
            </a:extLst>
          </p:cNvPr>
          <p:cNvSpPr>
            <a:spLocks noGrp="1"/>
          </p:cNvSpPr>
          <p:nvPr>
            <p:ph type="ctrTitle"/>
          </p:nvPr>
        </p:nvSpPr>
        <p:spPr>
          <a:xfrm>
            <a:off x="506506" y="692696"/>
            <a:ext cx="8813933" cy="552450"/>
          </a:xfrm>
          <a:prstGeom prst="rect">
            <a:avLst/>
          </a:prstGeom>
        </p:spPr>
        <p:txBody>
          <a:bodyPr anchor="b"/>
          <a:lstStyle>
            <a:lvl1pPr algn="l">
              <a:defRPr sz="2400">
                <a:solidFill>
                  <a:schemeClr val="tx1"/>
                </a:solidFill>
              </a:defRPr>
            </a:lvl1pPr>
          </a:lstStyle>
          <a:p>
            <a:r>
              <a:rPr lang="es-ES" dirty="0"/>
              <a:t>Haga clic para modificar el estilo de título del patrón</a:t>
            </a:r>
          </a:p>
        </p:txBody>
      </p:sp>
      <p:sp>
        <p:nvSpPr>
          <p:cNvPr id="9" name="Marcador de contenido 8">
            <a:extLst>
              <a:ext uri="{FF2B5EF4-FFF2-40B4-BE49-F238E27FC236}">
                <a16:creationId xmlns:a16="http://schemas.microsoft.com/office/drawing/2014/main" id="{07A24F28-EDFE-4038-B988-C52902A7A994}"/>
              </a:ext>
            </a:extLst>
          </p:cNvPr>
          <p:cNvSpPr>
            <a:spLocks noGrp="1"/>
          </p:cNvSpPr>
          <p:nvPr>
            <p:ph sz="quarter" idx="10"/>
          </p:nvPr>
        </p:nvSpPr>
        <p:spPr>
          <a:xfrm>
            <a:off x="506507" y="1746271"/>
            <a:ext cx="8813933" cy="4613254"/>
          </a:xfrm>
          <a:prstGeom prst="rect">
            <a:avLst/>
          </a:prstGeom>
        </p:spPr>
        <p:txBody>
          <a:bodyPr/>
          <a:lstStyle>
            <a:lvl1pPr marL="180975" indent="-180975">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1pPr>
            <a:lvl2pPr marL="720725" indent="-179388">
              <a:buFont typeface="Arial" panose="020B0604020202020204" pitchFamily="34" charset="0"/>
              <a:buChar cha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stStyle>
          <a:p>
            <a:pPr lvl="0"/>
            <a:endParaRPr lang="es-ES" dirty="0"/>
          </a:p>
          <a:p>
            <a:pPr lvl="1"/>
            <a:r>
              <a:rPr lang="es-ES" dirty="0"/>
              <a:t>Segundo nivel</a:t>
            </a:r>
          </a:p>
          <a:p>
            <a:pPr lvl="2"/>
            <a:r>
              <a:rPr lang="es-ES" dirty="0"/>
              <a:t>Tercer nivel</a:t>
            </a:r>
          </a:p>
          <a:p>
            <a:pPr lvl="3"/>
            <a:r>
              <a:rPr lang="es-ES" dirty="0"/>
              <a:t>Cuarto nivel</a:t>
            </a:r>
          </a:p>
          <a:p>
            <a:pPr lvl="4"/>
            <a:r>
              <a:rPr lang="es-ES" dirty="0"/>
              <a:t>Quinto nivel</a:t>
            </a:r>
          </a:p>
        </p:txBody>
      </p:sp>
      <p:pic>
        <p:nvPicPr>
          <p:cNvPr id="11" name="Picture 38">
            <a:extLst>
              <a:ext uri="{FF2B5EF4-FFF2-40B4-BE49-F238E27FC236}">
                <a16:creationId xmlns:a16="http://schemas.microsoft.com/office/drawing/2014/main" id="{CE22C405-5CD3-4A27-BC4D-BDD26CE6B916}"/>
              </a:ext>
            </a:extLst>
          </p:cNvPr>
          <p:cNvPicPr>
            <a:picLocks noChangeAspect="1" noChangeArrowheads="1"/>
          </p:cNvPicPr>
          <p:nvPr userDrawn="1"/>
        </p:nvPicPr>
        <p:blipFill>
          <a:blip r:embed="rId4" cstate="email">
            <a:extLst>
              <a:ext uri="{28A0092B-C50C-407E-A947-70E740481C1C}">
                <a14:useLocalDpi xmlns:a14="http://schemas.microsoft.com/office/drawing/2010/main" val="0"/>
              </a:ext>
            </a:extLst>
          </a:blip>
          <a:stretch>
            <a:fillRect/>
          </a:stretch>
        </p:blipFill>
        <p:spPr bwMode="auto">
          <a:xfrm>
            <a:off x="7632229" y="217485"/>
            <a:ext cx="2045039"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421603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cSld name="1_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a:prstGeom prst="rect">
            <a:avLst/>
          </a:prstGeom>
        </p:spPr>
        <p:txBody>
          <a:bodyPr anchor="b"/>
          <a:lstStyle>
            <a:lvl1pPr>
              <a:defRPr sz="60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75879" y="4589465"/>
            <a:ext cx="8543925" cy="1500187"/>
          </a:xfrm>
          <a:prstGeom prst="rect">
            <a:avLst/>
          </a:prstGeo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Date Placeholder 3">
            <a:extLst>
              <a:ext uri="{FF2B5EF4-FFF2-40B4-BE49-F238E27FC236}">
                <a16:creationId xmlns:a16="http://schemas.microsoft.com/office/drawing/2014/main" id="{77AF49B6-FD6B-4B8D-910E-FE3DFBD6A14A}"/>
              </a:ext>
            </a:extLst>
          </p:cNvPr>
          <p:cNvSpPr>
            <a:spLocks noGrp="1"/>
          </p:cNvSpPr>
          <p:nvPr>
            <p:ph type="dt" sz="half" idx="10"/>
          </p:nvPr>
        </p:nvSpPr>
        <p:spPr>
          <a:xfrm>
            <a:off x="681038" y="6356351"/>
            <a:ext cx="2228850" cy="365125"/>
          </a:xfrm>
          <a:prstGeom prst="rect">
            <a:avLst/>
          </a:prstGeom>
        </p:spPr>
        <p:txBody>
          <a:bodyPr/>
          <a:lstStyle>
            <a:lvl1pPr>
              <a:defRPr/>
            </a:lvl1pPr>
          </a:lstStyle>
          <a:p>
            <a:pPr>
              <a:defRPr/>
            </a:pPr>
            <a:endParaRPr lang="es-ES"/>
          </a:p>
        </p:txBody>
      </p:sp>
      <p:sp>
        <p:nvSpPr>
          <p:cNvPr id="5" name="Footer Placeholder 4">
            <a:extLst>
              <a:ext uri="{FF2B5EF4-FFF2-40B4-BE49-F238E27FC236}">
                <a16:creationId xmlns:a16="http://schemas.microsoft.com/office/drawing/2014/main" id="{F94674E5-12D5-481D-B245-78F887571954}"/>
              </a:ext>
            </a:extLst>
          </p:cNvPr>
          <p:cNvSpPr>
            <a:spLocks noGrp="1"/>
          </p:cNvSpPr>
          <p:nvPr>
            <p:ph type="ftr" sz="quarter" idx="11"/>
          </p:nvPr>
        </p:nvSpPr>
        <p:spPr>
          <a:xfrm>
            <a:off x="3281363" y="6356351"/>
            <a:ext cx="3343275" cy="365125"/>
          </a:xfrm>
          <a:prstGeom prst="rect">
            <a:avLst/>
          </a:prstGeom>
        </p:spPr>
        <p:txBody>
          <a:bodyPr/>
          <a:lstStyle>
            <a:lvl1pPr>
              <a:defRPr/>
            </a:lvl1pPr>
          </a:lstStyle>
          <a:p>
            <a:pPr>
              <a:defRPr/>
            </a:pPr>
            <a:endParaRPr lang="es-ES"/>
          </a:p>
        </p:txBody>
      </p:sp>
      <p:sp>
        <p:nvSpPr>
          <p:cNvPr id="6" name="Slide Number Placeholder 5">
            <a:extLst>
              <a:ext uri="{FF2B5EF4-FFF2-40B4-BE49-F238E27FC236}">
                <a16:creationId xmlns:a16="http://schemas.microsoft.com/office/drawing/2014/main" id="{53C9D878-1032-4A18-9850-4714A25FB614}"/>
              </a:ext>
            </a:extLst>
          </p:cNvPr>
          <p:cNvSpPr>
            <a:spLocks noGrp="1"/>
          </p:cNvSpPr>
          <p:nvPr>
            <p:ph type="sldNum" sz="quarter" idx="12"/>
          </p:nvPr>
        </p:nvSpPr>
        <p:spPr>
          <a:xfrm>
            <a:off x="6996113" y="6356351"/>
            <a:ext cx="2228850" cy="365125"/>
          </a:xfrm>
          <a:prstGeom prst="rect">
            <a:avLst/>
          </a:prstGeom>
        </p:spPr>
        <p:txBody>
          <a:bodyPr/>
          <a:lstStyle>
            <a:lvl1pPr>
              <a:defRPr/>
            </a:lvl1pPr>
          </a:lstStyle>
          <a:p>
            <a:pPr>
              <a:defRPr/>
            </a:pPr>
            <a:fld id="{E4FB4904-6C05-4531-A551-6DE7B85CF5FF}" type="slidenum">
              <a:rPr lang="es-ES"/>
              <a:pPr>
                <a:defRPr/>
              </a:pPr>
              <a:t>‹Nº›</a:t>
            </a:fld>
            <a:endParaRPr lang="es-ES"/>
          </a:p>
        </p:txBody>
      </p:sp>
    </p:spTree>
    <p:extLst>
      <p:ext uri="{BB962C8B-B14F-4D97-AF65-F5344CB8AC3E}">
        <p14:creationId xmlns:p14="http://schemas.microsoft.com/office/powerpoint/2010/main" val="23919662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3_Diapositiva de título">
    <p:spTree>
      <p:nvGrpSpPr>
        <p:cNvPr id="1" name=""/>
        <p:cNvGrpSpPr/>
        <p:nvPr/>
      </p:nvGrpSpPr>
      <p:grpSpPr>
        <a:xfrm>
          <a:off x="0" y="0"/>
          <a:ext cx="0" cy="0"/>
          <a:chOff x="0" y="0"/>
          <a:chExt cx="0" cy="0"/>
        </a:xfrm>
      </p:grpSpPr>
      <p:pic>
        <p:nvPicPr>
          <p:cNvPr id="4" name="Picture 34" descr="ESIC_Centrado_Negro">
            <a:extLst>
              <a:ext uri="{FF2B5EF4-FFF2-40B4-BE49-F238E27FC236}">
                <a16:creationId xmlns:a16="http://schemas.microsoft.com/office/drawing/2014/main" id="{B826CC80-5B51-4548-82DC-8F7238F5EBE1}"/>
              </a:ext>
            </a:extLst>
          </p:cNvPr>
          <p:cNvPicPr>
            <a:picLocks noChangeAspect="1" noChangeArrowheads="1"/>
          </p:cNvPicPr>
          <p:nvPr userDrawn="1"/>
        </p:nvPicPr>
        <p:blipFill>
          <a:blip r:embed="rId2" cstate="email">
            <a:extLst>
              <a:ext uri="{28A0092B-C50C-407E-A947-70E740481C1C}">
                <a14:useLocalDpi xmlns:a14="http://schemas.microsoft.com/office/drawing/2010/main" val="0"/>
              </a:ext>
            </a:extLst>
          </a:blip>
          <a:srcRect/>
          <a:stretch>
            <a:fillRect/>
          </a:stretch>
        </p:blipFill>
        <p:spPr bwMode="auto">
          <a:xfrm>
            <a:off x="199496" y="6308725"/>
            <a:ext cx="1657879"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5" descr="EXECUTIVE EDUCATION BLANCO2">
            <a:extLst>
              <a:ext uri="{FF2B5EF4-FFF2-40B4-BE49-F238E27FC236}">
                <a16:creationId xmlns:a16="http://schemas.microsoft.com/office/drawing/2014/main" id="{02D5752F-C4A3-4926-BEEA-4544A66B595C}"/>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9496" y="333376"/>
            <a:ext cx="4753504"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36">
            <a:extLst>
              <a:ext uri="{FF2B5EF4-FFF2-40B4-BE49-F238E27FC236}">
                <a16:creationId xmlns:a16="http://schemas.microsoft.com/office/drawing/2014/main" id="{0DFB1293-DF4F-4A7F-8AD4-4DFFFB0EF08B}"/>
              </a:ext>
            </a:extLst>
          </p:cNvPr>
          <p:cNvSpPr txBox="1">
            <a:spLocks noChangeArrowheads="1"/>
          </p:cNvSpPr>
          <p:nvPr userDrawn="1"/>
        </p:nvSpPr>
        <p:spPr bwMode="auto">
          <a:xfrm>
            <a:off x="4892808" y="6391276"/>
            <a:ext cx="4724267" cy="333375"/>
          </a:xfrm>
          <a:prstGeom prst="rect">
            <a:avLst/>
          </a:prstGeom>
          <a:noFill/>
          <a:ln w="9525" algn="ctr">
            <a:noFill/>
            <a:miter lim="800000"/>
            <a:headEnd/>
            <a:tailEnd/>
          </a:ln>
          <a:effectLst/>
        </p:spPr>
        <p:txBody>
          <a:bodyPr lIns="89401" tIns="44700" rIns="89401" bIns="44700">
            <a:spAutoFit/>
          </a:bodyPr>
          <a:lstStyle>
            <a:lvl1pPr defTabSz="893763">
              <a:defRPr sz="2400" b="1" i="1">
                <a:solidFill>
                  <a:schemeClr val="tx1"/>
                </a:solidFill>
                <a:latin typeface="Times New Roman" panose="02020603050405020304" pitchFamily="18" charset="0"/>
              </a:defRPr>
            </a:lvl1pPr>
            <a:lvl2pPr marL="742950" indent="-285750" defTabSz="893763">
              <a:defRPr sz="2400" b="1" i="1">
                <a:solidFill>
                  <a:schemeClr val="tx1"/>
                </a:solidFill>
                <a:latin typeface="Times New Roman" panose="02020603050405020304" pitchFamily="18" charset="0"/>
              </a:defRPr>
            </a:lvl2pPr>
            <a:lvl3pPr marL="1143000" indent="-228600" defTabSz="893763">
              <a:defRPr sz="2400" b="1" i="1">
                <a:solidFill>
                  <a:schemeClr val="tx1"/>
                </a:solidFill>
                <a:latin typeface="Times New Roman" panose="02020603050405020304" pitchFamily="18" charset="0"/>
              </a:defRPr>
            </a:lvl3pPr>
            <a:lvl4pPr marL="1600200" indent="-228600" defTabSz="893763">
              <a:defRPr sz="2400" b="1" i="1">
                <a:solidFill>
                  <a:schemeClr val="tx1"/>
                </a:solidFill>
                <a:latin typeface="Times New Roman" panose="02020603050405020304" pitchFamily="18" charset="0"/>
              </a:defRPr>
            </a:lvl4pPr>
            <a:lvl5pPr marL="2057400" indent="-228600" defTabSz="893763">
              <a:defRPr sz="2400" b="1" i="1">
                <a:solidFill>
                  <a:schemeClr val="tx1"/>
                </a:solidFill>
                <a:latin typeface="Times New Roman" panose="02020603050405020304" pitchFamily="18" charset="0"/>
              </a:defRPr>
            </a:lvl5pPr>
            <a:lvl6pPr marL="2514600" indent="-228600" defTabSz="893763" eaLnBrk="0" fontAlgn="base" hangingPunct="0">
              <a:spcBef>
                <a:spcPct val="0"/>
              </a:spcBef>
              <a:spcAft>
                <a:spcPct val="0"/>
              </a:spcAft>
              <a:defRPr sz="2400" b="1" i="1">
                <a:solidFill>
                  <a:schemeClr val="tx1"/>
                </a:solidFill>
                <a:latin typeface="Times New Roman" panose="02020603050405020304" pitchFamily="18" charset="0"/>
              </a:defRPr>
            </a:lvl6pPr>
            <a:lvl7pPr marL="2971800" indent="-228600" defTabSz="893763" eaLnBrk="0" fontAlgn="base" hangingPunct="0">
              <a:spcBef>
                <a:spcPct val="0"/>
              </a:spcBef>
              <a:spcAft>
                <a:spcPct val="0"/>
              </a:spcAft>
              <a:defRPr sz="2400" b="1" i="1">
                <a:solidFill>
                  <a:schemeClr val="tx1"/>
                </a:solidFill>
                <a:latin typeface="Times New Roman" panose="02020603050405020304" pitchFamily="18" charset="0"/>
              </a:defRPr>
            </a:lvl7pPr>
            <a:lvl8pPr marL="3429000" indent="-228600" defTabSz="893763" eaLnBrk="0" fontAlgn="base" hangingPunct="0">
              <a:spcBef>
                <a:spcPct val="0"/>
              </a:spcBef>
              <a:spcAft>
                <a:spcPct val="0"/>
              </a:spcAft>
              <a:defRPr sz="2400" b="1" i="1">
                <a:solidFill>
                  <a:schemeClr val="tx1"/>
                </a:solidFill>
                <a:latin typeface="Times New Roman" panose="02020603050405020304" pitchFamily="18" charset="0"/>
              </a:defRPr>
            </a:lvl8pPr>
            <a:lvl9pPr marL="3886200" indent="-228600" defTabSz="893763" eaLnBrk="0" fontAlgn="base" hangingPunct="0">
              <a:spcBef>
                <a:spcPct val="0"/>
              </a:spcBef>
              <a:spcAft>
                <a:spcPct val="0"/>
              </a:spcAft>
              <a:defRPr sz="2400" b="1" i="1">
                <a:solidFill>
                  <a:schemeClr val="tx1"/>
                </a:solidFill>
                <a:latin typeface="Times New Roman" panose="02020603050405020304" pitchFamily="18" charset="0"/>
              </a:defRPr>
            </a:lvl9pPr>
          </a:lstStyle>
          <a:p>
            <a:pPr algn="r">
              <a:defRPr/>
            </a:pPr>
            <a:r>
              <a:rPr lang="es-ES" sz="800" b="0" dirty="0">
                <a:solidFill>
                  <a:srgbClr val="4D4D4D"/>
                </a:solidFill>
                <a:latin typeface="Arial Narrow" panose="020B0506020202030204" pitchFamily="34" charset="0"/>
                <a:cs typeface="Arial" panose="020B0604020202020204" pitchFamily="34" charset="0"/>
              </a:rPr>
              <a:t>	P BOLAND</a:t>
            </a:r>
          </a:p>
          <a:p>
            <a:pPr algn="r">
              <a:defRPr/>
            </a:pPr>
            <a:r>
              <a:rPr lang="de-DE" altLang="en-US" sz="800" b="0" dirty="0">
                <a:solidFill>
                  <a:srgbClr val="4D4D4D"/>
                </a:solidFill>
                <a:latin typeface="Arial Narrow" panose="020B0506020202030204" pitchFamily="34" charset="0"/>
              </a:rPr>
              <a:t>Pág. </a:t>
            </a:r>
            <a:fld id="{0B9C4066-7E2A-4E8E-9F17-24B1CC980775}" type="slidenum">
              <a:rPr lang="de-DE" altLang="en-US" sz="800" b="0" smtClean="0">
                <a:solidFill>
                  <a:srgbClr val="4D4D4D"/>
                </a:solidFill>
                <a:latin typeface="Arial Narrow" panose="020B0506020202030204" pitchFamily="34" charset="0"/>
              </a:rPr>
              <a:pPr algn="r">
                <a:defRPr/>
              </a:pPr>
              <a:t>‹Nº›</a:t>
            </a:fld>
            <a:endParaRPr lang="es-ES" sz="800" b="0" dirty="0">
              <a:solidFill>
                <a:srgbClr val="4D4D4D"/>
              </a:solidFill>
              <a:latin typeface="Arial Narrow" panose="020B0506020202030204" pitchFamily="34" charset="0"/>
            </a:endParaRPr>
          </a:p>
        </p:txBody>
      </p:sp>
      <p:sp>
        <p:nvSpPr>
          <p:cNvPr id="8" name="Rectangle 37">
            <a:extLst>
              <a:ext uri="{FF2B5EF4-FFF2-40B4-BE49-F238E27FC236}">
                <a16:creationId xmlns:a16="http://schemas.microsoft.com/office/drawing/2014/main" id="{74F89D2E-F589-4D7F-A059-9864F45B91AB}"/>
              </a:ext>
            </a:extLst>
          </p:cNvPr>
          <p:cNvSpPr>
            <a:spLocks noChangeArrowheads="1"/>
          </p:cNvSpPr>
          <p:nvPr userDrawn="1"/>
        </p:nvSpPr>
        <p:spPr bwMode="auto">
          <a:xfrm>
            <a:off x="199497" y="606425"/>
            <a:ext cx="9477772" cy="46038"/>
          </a:xfrm>
          <a:prstGeom prst="rect">
            <a:avLst/>
          </a:prstGeom>
          <a:gradFill rotWithShape="0">
            <a:gsLst>
              <a:gs pos="0">
                <a:srgbClr val="FFFFFF"/>
              </a:gs>
              <a:gs pos="100000">
                <a:schemeClr val="tx1"/>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i="1">
                <a:solidFill>
                  <a:schemeClr val="tx1"/>
                </a:solidFill>
                <a:latin typeface="Times New Roman" panose="02020603050405020304" pitchFamily="18" charset="0"/>
              </a:defRPr>
            </a:lvl1pPr>
            <a:lvl2pPr marL="742950" indent="-285750">
              <a:defRPr sz="2400" b="1" i="1">
                <a:solidFill>
                  <a:schemeClr val="tx1"/>
                </a:solidFill>
                <a:latin typeface="Times New Roman" panose="02020603050405020304" pitchFamily="18" charset="0"/>
              </a:defRPr>
            </a:lvl2pPr>
            <a:lvl3pPr marL="1143000" indent="-228600">
              <a:defRPr sz="2400" b="1" i="1">
                <a:solidFill>
                  <a:schemeClr val="tx1"/>
                </a:solidFill>
                <a:latin typeface="Times New Roman" panose="02020603050405020304" pitchFamily="18" charset="0"/>
              </a:defRPr>
            </a:lvl3pPr>
            <a:lvl4pPr marL="1600200" indent="-228600">
              <a:defRPr sz="2400" b="1" i="1">
                <a:solidFill>
                  <a:schemeClr val="tx1"/>
                </a:solidFill>
                <a:latin typeface="Times New Roman" panose="02020603050405020304" pitchFamily="18" charset="0"/>
              </a:defRPr>
            </a:lvl4pPr>
            <a:lvl5pPr marL="2057400" indent="-228600">
              <a:defRPr sz="24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tx1"/>
                </a:solidFill>
                <a:latin typeface="Times New Roman" panose="02020603050405020304" pitchFamily="18" charset="0"/>
              </a:defRPr>
            </a:lvl9pPr>
          </a:lstStyle>
          <a:p>
            <a:pPr algn="ctr" eaLnBrk="1" hangingPunct="1">
              <a:defRPr/>
            </a:pPr>
            <a:endParaRPr lang="es-ES" sz="3200" i="0" dirty="0">
              <a:latin typeface="Arial" panose="020B0604020202020204" pitchFamily="34" charset="0"/>
            </a:endParaRPr>
          </a:p>
        </p:txBody>
      </p:sp>
      <p:sp>
        <p:nvSpPr>
          <p:cNvPr id="7" name="Título 6">
            <a:extLst>
              <a:ext uri="{FF2B5EF4-FFF2-40B4-BE49-F238E27FC236}">
                <a16:creationId xmlns:a16="http://schemas.microsoft.com/office/drawing/2014/main" id="{04F9BAAA-9C8E-47C6-9FA5-C486FCE8FB32}"/>
              </a:ext>
            </a:extLst>
          </p:cNvPr>
          <p:cNvSpPr>
            <a:spLocks noGrp="1"/>
          </p:cNvSpPr>
          <p:nvPr>
            <p:ph type="ctrTitle"/>
          </p:nvPr>
        </p:nvSpPr>
        <p:spPr>
          <a:xfrm>
            <a:off x="506506" y="692696"/>
            <a:ext cx="8813933" cy="552450"/>
          </a:xfrm>
          <a:prstGeom prst="rect">
            <a:avLst/>
          </a:prstGeom>
        </p:spPr>
        <p:txBody>
          <a:bodyPr anchor="b"/>
          <a:lstStyle>
            <a:lvl1pPr algn="l">
              <a:defRPr sz="2400">
                <a:solidFill>
                  <a:schemeClr val="tx1"/>
                </a:solidFill>
              </a:defRPr>
            </a:lvl1pPr>
          </a:lstStyle>
          <a:p>
            <a:r>
              <a:rPr lang="es-ES" dirty="0"/>
              <a:t>Haga clic para modificar el estilo de título del patrón</a:t>
            </a:r>
          </a:p>
        </p:txBody>
      </p:sp>
      <p:sp>
        <p:nvSpPr>
          <p:cNvPr id="9" name="Marcador de contenido 8">
            <a:extLst>
              <a:ext uri="{FF2B5EF4-FFF2-40B4-BE49-F238E27FC236}">
                <a16:creationId xmlns:a16="http://schemas.microsoft.com/office/drawing/2014/main" id="{07A24F28-EDFE-4038-B988-C52902A7A994}"/>
              </a:ext>
            </a:extLst>
          </p:cNvPr>
          <p:cNvSpPr>
            <a:spLocks noGrp="1"/>
          </p:cNvSpPr>
          <p:nvPr>
            <p:ph sz="quarter" idx="10"/>
          </p:nvPr>
        </p:nvSpPr>
        <p:spPr>
          <a:xfrm>
            <a:off x="506507" y="1746271"/>
            <a:ext cx="8813933" cy="4613254"/>
          </a:xfrm>
          <a:prstGeom prst="rect">
            <a:avLst/>
          </a:prstGeom>
        </p:spPr>
        <p:txBody>
          <a:bodyPr/>
          <a:lstStyle>
            <a:lvl1pPr marL="180975" indent="-180975">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1pPr>
            <a:lvl2pPr marL="720725" indent="-179388">
              <a:buFont typeface="Arial" panose="020B0604020202020204" pitchFamily="34" charset="0"/>
              <a:buChar cha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stStyle>
          <a:p>
            <a:pPr lvl="0"/>
            <a:endParaRPr lang="es-ES" dirty="0"/>
          </a:p>
          <a:p>
            <a:pPr lvl="1"/>
            <a:r>
              <a:rPr lang="es-ES" dirty="0"/>
              <a:t>Segundo nivel</a:t>
            </a:r>
          </a:p>
          <a:p>
            <a:pPr lvl="2"/>
            <a:r>
              <a:rPr lang="es-ES" dirty="0"/>
              <a:t>Tercer nivel</a:t>
            </a:r>
          </a:p>
          <a:p>
            <a:pPr lvl="3"/>
            <a:r>
              <a:rPr lang="es-ES" dirty="0"/>
              <a:t>Cuarto nivel</a:t>
            </a:r>
          </a:p>
          <a:p>
            <a:pPr lvl="4"/>
            <a:r>
              <a:rPr lang="es-ES" dirty="0"/>
              <a:t>Quinto nivel</a:t>
            </a:r>
          </a:p>
        </p:txBody>
      </p:sp>
      <p:pic>
        <p:nvPicPr>
          <p:cNvPr id="11" name="Picture 38">
            <a:extLst>
              <a:ext uri="{FF2B5EF4-FFF2-40B4-BE49-F238E27FC236}">
                <a16:creationId xmlns:a16="http://schemas.microsoft.com/office/drawing/2014/main" id="{CE22C405-5CD3-4A27-BC4D-BDD26CE6B916}"/>
              </a:ext>
            </a:extLst>
          </p:cNvPr>
          <p:cNvPicPr>
            <a:picLocks noChangeAspect="1" noChangeArrowheads="1"/>
          </p:cNvPicPr>
          <p:nvPr userDrawn="1"/>
        </p:nvPicPr>
        <p:blipFill>
          <a:blip r:embed="rId4" cstate="email">
            <a:extLst>
              <a:ext uri="{28A0092B-C50C-407E-A947-70E740481C1C}">
                <a14:useLocalDpi xmlns:a14="http://schemas.microsoft.com/office/drawing/2010/main" val="0"/>
              </a:ext>
            </a:extLst>
          </a:blip>
          <a:stretch>
            <a:fillRect/>
          </a:stretch>
        </p:blipFill>
        <p:spPr bwMode="auto">
          <a:xfrm>
            <a:off x="7632229" y="217485"/>
            <a:ext cx="2045039"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623393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userDrawn="1">
  <p:cSld name="4_Diapositiva de título">
    <p:spTree>
      <p:nvGrpSpPr>
        <p:cNvPr id="1" name=""/>
        <p:cNvGrpSpPr/>
        <p:nvPr/>
      </p:nvGrpSpPr>
      <p:grpSpPr>
        <a:xfrm>
          <a:off x="0" y="0"/>
          <a:ext cx="0" cy="0"/>
          <a:chOff x="0" y="0"/>
          <a:chExt cx="0" cy="0"/>
        </a:xfrm>
      </p:grpSpPr>
      <p:pic>
        <p:nvPicPr>
          <p:cNvPr id="4" name="Picture 34" descr="ESIC_Centrado_Negro">
            <a:extLst>
              <a:ext uri="{FF2B5EF4-FFF2-40B4-BE49-F238E27FC236}">
                <a16:creationId xmlns:a16="http://schemas.microsoft.com/office/drawing/2014/main" id="{B826CC80-5B51-4548-82DC-8F7238F5EBE1}"/>
              </a:ext>
            </a:extLst>
          </p:cNvPr>
          <p:cNvPicPr>
            <a:picLocks noChangeAspect="1" noChangeArrowheads="1"/>
          </p:cNvPicPr>
          <p:nvPr userDrawn="1"/>
        </p:nvPicPr>
        <p:blipFill>
          <a:blip r:embed="rId2" cstate="email">
            <a:extLst>
              <a:ext uri="{28A0092B-C50C-407E-A947-70E740481C1C}">
                <a14:useLocalDpi xmlns:a14="http://schemas.microsoft.com/office/drawing/2010/main" val="0"/>
              </a:ext>
            </a:extLst>
          </a:blip>
          <a:srcRect/>
          <a:stretch>
            <a:fillRect/>
          </a:stretch>
        </p:blipFill>
        <p:spPr bwMode="auto">
          <a:xfrm>
            <a:off x="199496" y="6308725"/>
            <a:ext cx="1657879"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5" descr="EXECUTIVE EDUCATION BLANCO2">
            <a:extLst>
              <a:ext uri="{FF2B5EF4-FFF2-40B4-BE49-F238E27FC236}">
                <a16:creationId xmlns:a16="http://schemas.microsoft.com/office/drawing/2014/main" id="{02D5752F-C4A3-4926-BEEA-4544A66B595C}"/>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9496" y="333376"/>
            <a:ext cx="4753504"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36">
            <a:extLst>
              <a:ext uri="{FF2B5EF4-FFF2-40B4-BE49-F238E27FC236}">
                <a16:creationId xmlns:a16="http://schemas.microsoft.com/office/drawing/2014/main" id="{0DFB1293-DF4F-4A7F-8AD4-4DFFFB0EF08B}"/>
              </a:ext>
            </a:extLst>
          </p:cNvPr>
          <p:cNvSpPr txBox="1">
            <a:spLocks noChangeArrowheads="1"/>
          </p:cNvSpPr>
          <p:nvPr userDrawn="1"/>
        </p:nvSpPr>
        <p:spPr bwMode="auto">
          <a:xfrm>
            <a:off x="4892808" y="6391276"/>
            <a:ext cx="4724267" cy="333375"/>
          </a:xfrm>
          <a:prstGeom prst="rect">
            <a:avLst/>
          </a:prstGeom>
          <a:noFill/>
          <a:ln w="9525" algn="ctr">
            <a:noFill/>
            <a:miter lim="800000"/>
            <a:headEnd/>
            <a:tailEnd/>
          </a:ln>
          <a:effectLst/>
        </p:spPr>
        <p:txBody>
          <a:bodyPr lIns="89401" tIns="44700" rIns="89401" bIns="44700">
            <a:spAutoFit/>
          </a:bodyPr>
          <a:lstStyle>
            <a:lvl1pPr defTabSz="893763">
              <a:defRPr sz="2400" b="1" i="1">
                <a:solidFill>
                  <a:schemeClr val="tx1"/>
                </a:solidFill>
                <a:latin typeface="Times New Roman" panose="02020603050405020304" pitchFamily="18" charset="0"/>
              </a:defRPr>
            </a:lvl1pPr>
            <a:lvl2pPr marL="742950" indent="-285750" defTabSz="893763">
              <a:defRPr sz="2400" b="1" i="1">
                <a:solidFill>
                  <a:schemeClr val="tx1"/>
                </a:solidFill>
                <a:latin typeface="Times New Roman" panose="02020603050405020304" pitchFamily="18" charset="0"/>
              </a:defRPr>
            </a:lvl2pPr>
            <a:lvl3pPr marL="1143000" indent="-228600" defTabSz="893763">
              <a:defRPr sz="2400" b="1" i="1">
                <a:solidFill>
                  <a:schemeClr val="tx1"/>
                </a:solidFill>
                <a:latin typeface="Times New Roman" panose="02020603050405020304" pitchFamily="18" charset="0"/>
              </a:defRPr>
            </a:lvl3pPr>
            <a:lvl4pPr marL="1600200" indent="-228600" defTabSz="893763">
              <a:defRPr sz="2400" b="1" i="1">
                <a:solidFill>
                  <a:schemeClr val="tx1"/>
                </a:solidFill>
                <a:latin typeface="Times New Roman" panose="02020603050405020304" pitchFamily="18" charset="0"/>
              </a:defRPr>
            </a:lvl4pPr>
            <a:lvl5pPr marL="2057400" indent="-228600" defTabSz="893763">
              <a:defRPr sz="2400" b="1" i="1">
                <a:solidFill>
                  <a:schemeClr val="tx1"/>
                </a:solidFill>
                <a:latin typeface="Times New Roman" panose="02020603050405020304" pitchFamily="18" charset="0"/>
              </a:defRPr>
            </a:lvl5pPr>
            <a:lvl6pPr marL="2514600" indent="-228600" defTabSz="893763" eaLnBrk="0" fontAlgn="base" hangingPunct="0">
              <a:spcBef>
                <a:spcPct val="0"/>
              </a:spcBef>
              <a:spcAft>
                <a:spcPct val="0"/>
              </a:spcAft>
              <a:defRPr sz="2400" b="1" i="1">
                <a:solidFill>
                  <a:schemeClr val="tx1"/>
                </a:solidFill>
                <a:latin typeface="Times New Roman" panose="02020603050405020304" pitchFamily="18" charset="0"/>
              </a:defRPr>
            </a:lvl6pPr>
            <a:lvl7pPr marL="2971800" indent="-228600" defTabSz="893763" eaLnBrk="0" fontAlgn="base" hangingPunct="0">
              <a:spcBef>
                <a:spcPct val="0"/>
              </a:spcBef>
              <a:spcAft>
                <a:spcPct val="0"/>
              </a:spcAft>
              <a:defRPr sz="2400" b="1" i="1">
                <a:solidFill>
                  <a:schemeClr val="tx1"/>
                </a:solidFill>
                <a:latin typeface="Times New Roman" panose="02020603050405020304" pitchFamily="18" charset="0"/>
              </a:defRPr>
            </a:lvl7pPr>
            <a:lvl8pPr marL="3429000" indent="-228600" defTabSz="893763" eaLnBrk="0" fontAlgn="base" hangingPunct="0">
              <a:spcBef>
                <a:spcPct val="0"/>
              </a:spcBef>
              <a:spcAft>
                <a:spcPct val="0"/>
              </a:spcAft>
              <a:defRPr sz="2400" b="1" i="1">
                <a:solidFill>
                  <a:schemeClr val="tx1"/>
                </a:solidFill>
                <a:latin typeface="Times New Roman" panose="02020603050405020304" pitchFamily="18" charset="0"/>
              </a:defRPr>
            </a:lvl8pPr>
            <a:lvl9pPr marL="3886200" indent="-228600" defTabSz="893763" eaLnBrk="0" fontAlgn="base" hangingPunct="0">
              <a:spcBef>
                <a:spcPct val="0"/>
              </a:spcBef>
              <a:spcAft>
                <a:spcPct val="0"/>
              </a:spcAft>
              <a:defRPr sz="2400" b="1" i="1">
                <a:solidFill>
                  <a:schemeClr val="tx1"/>
                </a:solidFill>
                <a:latin typeface="Times New Roman" panose="02020603050405020304" pitchFamily="18" charset="0"/>
              </a:defRPr>
            </a:lvl9pPr>
          </a:lstStyle>
          <a:p>
            <a:pPr algn="r">
              <a:defRPr/>
            </a:pPr>
            <a:r>
              <a:rPr lang="es-ES" sz="800" b="0" dirty="0">
                <a:solidFill>
                  <a:srgbClr val="4D4D4D"/>
                </a:solidFill>
                <a:latin typeface="Arial Narrow" panose="020B0506020202030204" pitchFamily="34" charset="0"/>
                <a:cs typeface="Arial" panose="020B0604020202020204" pitchFamily="34" charset="0"/>
              </a:rPr>
              <a:t>	P BOLAND</a:t>
            </a:r>
          </a:p>
          <a:p>
            <a:pPr algn="r">
              <a:defRPr/>
            </a:pPr>
            <a:r>
              <a:rPr lang="de-DE" altLang="en-US" sz="800" b="0" dirty="0">
                <a:solidFill>
                  <a:srgbClr val="4D4D4D"/>
                </a:solidFill>
                <a:latin typeface="Arial Narrow" panose="020B0506020202030204" pitchFamily="34" charset="0"/>
              </a:rPr>
              <a:t>Pág. </a:t>
            </a:r>
            <a:fld id="{0B9C4066-7E2A-4E8E-9F17-24B1CC980775}" type="slidenum">
              <a:rPr lang="de-DE" altLang="en-US" sz="800" b="0" smtClean="0">
                <a:solidFill>
                  <a:srgbClr val="4D4D4D"/>
                </a:solidFill>
                <a:latin typeface="Arial Narrow" panose="020B0506020202030204" pitchFamily="34" charset="0"/>
              </a:rPr>
              <a:pPr algn="r">
                <a:defRPr/>
              </a:pPr>
              <a:t>‹Nº›</a:t>
            </a:fld>
            <a:endParaRPr lang="es-ES" sz="800" b="0" dirty="0">
              <a:solidFill>
                <a:srgbClr val="4D4D4D"/>
              </a:solidFill>
              <a:latin typeface="Arial Narrow" panose="020B0506020202030204" pitchFamily="34" charset="0"/>
            </a:endParaRPr>
          </a:p>
        </p:txBody>
      </p:sp>
      <p:sp>
        <p:nvSpPr>
          <p:cNvPr id="8" name="Rectangle 37">
            <a:extLst>
              <a:ext uri="{FF2B5EF4-FFF2-40B4-BE49-F238E27FC236}">
                <a16:creationId xmlns:a16="http://schemas.microsoft.com/office/drawing/2014/main" id="{74F89D2E-F589-4D7F-A059-9864F45B91AB}"/>
              </a:ext>
            </a:extLst>
          </p:cNvPr>
          <p:cNvSpPr>
            <a:spLocks noChangeArrowheads="1"/>
          </p:cNvSpPr>
          <p:nvPr userDrawn="1"/>
        </p:nvSpPr>
        <p:spPr bwMode="auto">
          <a:xfrm>
            <a:off x="199497" y="606425"/>
            <a:ext cx="9477772" cy="46038"/>
          </a:xfrm>
          <a:prstGeom prst="rect">
            <a:avLst/>
          </a:prstGeom>
          <a:gradFill rotWithShape="0">
            <a:gsLst>
              <a:gs pos="0">
                <a:srgbClr val="FFFFFF"/>
              </a:gs>
              <a:gs pos="100000">
                <a:schemeClr val="tx1"/>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i="1">
                <a:solidFill>
                  <a:schemeClr val="tx1"/>
                </a:solidFill>
                <a:latin typeface="Times New Roman" panose="02020603050405020304" pitchFamily="18" charset="0"/>
              </a:defRPr>
            </a:lvl1pPr>
            <a:lvl2pPr marL="742950" indent="-285750">
              <a:defRPr sz="2400" b="1" i="1">
                <a:solidFill>
                  <a:schemeClr val="tx1"/>
                </a:solidFill>
                <a:latin typeface="Times New Roman" panose="02020603050405020304" pitchFamily="18" charset="0"/>
              </a:defRPr>
            </a:lvl2pPr>
            <a:lvl3pPr marL="1143000" indent="-228600">
              <a:defRPr sz="2400" b="1" i="1">
                <a:solidFill>
                  <a:schemeClr val="tx1"/>
                </a:solidFill>
                <a:latin typeface="Times New Roman" panose="02020603050405020304" pitchFamily="18" charset="0"/>
              </a:defRPr>
            </a:lvl3pPr>
            <a:lvl4pPr marL="1600200" indent="-228600">
              <a:defRPr sz="2400" b="1" i="1">
                <a:solidFill>
                  <a:schemeClr val="tx1"/>
                </a:solidFill>
                <a:latin typeface="Times New Roman" panose="02020603050405020304" pitchFamily="18" charset="0"/>
              </a:defRPr>
            </a:lvl4pPr>
            <a:lvl5pPr marL="2057400" indent="-228600">
              <a:defRPr sz="24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tx1"/>
                </a:solidFill>
                <a:latin typeface="Times New Roman" panose="02020603050405020304" pitchFamily="18" charset="0"/>
              </a:defRPr>
            </a:lvl9pPr>
          </a:lstStyle>
          <a:p>
            <a:pPr algn="ctr" eaLnBrk="1" hangingPunct="1">
              <a:defRPr/>
            </a:pPr>
            <a:endParaRPr lang="es-ES" sz="3200" i="0" dirty="0">
              <a:latin typeface="Arial" panose="020B0604020202020204" pitchFamily="34" charset="0"/>
            </a:endParaRPr>
          </a:p>
        </p:txBody>
      </p:sp>
      <p:sp>
        <p:nvSpPr>
          <p:cNvPr id="7" name="Título 6">
            <a:extLst>
              <a:ext uri="{FF2B5EF4-FFF2-40B4-BE49-F238E27FC236}">
                <a16:creationId xmlns:a16="http://schemas.microsoft.com/office/drawing/2014/main" id="{04F9BAAA-9C8E-47C6-9FA5-C486FCE8FB32}"/>
              </a:ext>
            </a:extLst>
          </p:cNvPr>
          <p:cNvSpPr>
            <a:spLocks noGrp="1"/>
          </p:cNvSpPr>
          <p:nvPr>
            <p:ph type="ctrTitle"/>
          </p:nvPr>
        </p:nvSpPr>
        <p:spPr>
          <a:xfrm>
            <a:off x="506506" y="692696"/>
            <a:ext cx="8813933" cy="552450"/>
          </a:xfrm>
          <a:prstGeom prst="rect">
            <a:avLst/>
          </a:prstGeom>
        </p:spPr>
        <p:txBody>
          <a:bodyPr anchor="b"/>
          <a:lstStyle>
            <a:lvl1pPr algn="l">
              <a:defRPr sz="2400">
                <a:solidFill>
                  <a:schemeClr val="tx1"/>
                </a:solidFill>
              </a:defRPr>
            </a:lvl1pPr>
          </a:lstStyle>
          <a:p>
            <a:r>
              <a:rPr lang="es-ES" dirty="0"/>
              <a:t>Haga clic para modificar el estilo de título del patrón</a:t>
            </a:r>
          </a:p>
        </p:txBody>
      </p:sp>
      <p:sp>
        <p:nvSpPr>
          <p:cNvPr id="9" name="Marcador de contenido 8">
            <a:extLst>
              <a:ext uri="{FF2B5EF4-FFF2-40B4-BE49-F238E27FC236}">
                <a16:creationId xmlns:a16="http://schemas.microsoft.com/office/drawing/2014/main" id="{07A24F28-EDFE-4038-B988-C52902A7A994}"/>
              </a:ext>
            </a:extLst>
          </p:cNvPr>
          <p:cNvSpPr>
            <a:spLocks noGrp="1"/>
          </p:cNvSpPr>
          <p:nvPr>
            <p:ph sz="quarter" idx="10"/>
          </p:nvPr>
        </p:nvSpPr>
        <p:spPr>
          <a:xfrm>
            <a:off x="506507" y="1746271"/>
            <a:ext cx="8813933" cy="4613254"/>
          </a:xfrm>
          <a:prstGeom prst="rect">
            <a:avLst/>
          </a:prstGeom>
        </p:spPr>
        <p:txBody>
          <a:bodyPr/>
          <a:lstStyle>
            <a:lvl1pPr marL="180975" indent="-180975">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1pPr>
            <a:lvl2pPr marL="720725" indent="-179388">
              <a:buFont typeface="Arial" panose="020B0604020202020204" pitchFamily="34" charset="0"/>
              <a:buChar cha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stStyle>
          <a:p>
            <a:pPr lvl="0"/>
            <a:endParaRPr lang="es-ES" dirty="0"/>
          </a:p>
          <a:p>
            <a:pPr lvl="1"/>
            <a:r>
              <a:rPr lang="es-ES" dirty="0"/>
              <a:t>Segundo nivel</a:t>
            </a:r>
          </a:p>
          <a:p>
            <a:pPr lvl="2"/>
            <a:r>
              <a:rPr lang="es-ES" dirty="0"/>
              <a:t>Tercer nivel</a:t>
            </a:r>
          </a:p>
          <a:p>
            <a:pPr lvl="3"/>
            <a:r>
              <a:rPr lang="es-ES" dirty="0"/>
              <a:t>Cuarto nivel</a:t>
            </a:r>
          </a:p>
          <a:p>
            <a:pPr lvl="4"/>
            <a:r>
              <a:rPr lang="es-ES" dirty="0"/>
              <a:t>Quinto nivel</a:t>
            </a:r>
          </a:p>
        </p:txBody>
      </p:sp>
      <p:pic>
        <p:nvPicPr>
          <p:cNvPr id="11" name="Picture 38">
            <a:extLst>
              <a:ext uri="{FF2B5EF4-FFF2-40B4-BE49-F238E27FC236}">
                <a16:creationId xmlns:a16="http://schemas.microsoft.com/office/drawing/2014/main" id="{CE22C405-5CD3-4A27-BC4D-BDD26CE6B916}"/>
              </a:ext>
            </a:extLst>
          </p:cNvPr>
          <p:cNvPicPr>
            <a:picLocks noChangeAspect="1" noChangeArrowheads="1"/>
          </p:cNvPicPr>
          <p:nvPr userDrawn="1"/>
        </p:nvPicPr>
        <p:blipFill>
          <a:blip r:embed="rId4" cstate="email">
            <a:extLst>
              <a:ext uri="{28A0092B-C50C-407E-A947-70E740481C1C}">
                <a14:useLocalDpi xmlns:a14="http://schemas.microsoft.com/office/drawing/2010/main" val="0"/>
              </a:ext>
            </a:extLst>
          </a:blip>
          <a:stretch>
            <a:fillRect/>
          </a:stretch>
        </p:blipFill>
        <p:spPr bwMode="auto">
          <a:xfrm>
            <a:off x="7632229" y="217485"/>
            <a:ext cx="2045039"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8763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userDrawn="1">
  <p:cSld name="5_Diapositiva de título">
    <p:spTree>
      <p:nvGrpSpPr>
        <p:cNvPr id="1" name=""/>
        <p:cNvGrpSpPr/>
        <p:nvPr/>
      </p:nvGrpSpPr>
      <p:grpSpPr>
        <a:xfrm>
          <a:off x="0" y="0"/>
          <a:ext cx="0" cy="0"/>
          <a:chOff x="0" y="0"/>
          <a:chExt cx="0" cy="0"/>
        </a:xfrm>
      </p:grpSpPr>
      <p:pic>
        <p:nvPicPr>
          <p:cNvPr id="4" name="Picture 34" descr="ESIC_Centrado_Negro">
            <a:extLst>
              <a:ext uri="{FF2B5EF4-FFF2-40B4-BE49-F238E27FC236}">
                <a16:creationId xmlns:a16="http://schemas.microsoft.com/office/drawing/2014/main" id="{B826CC80-5B51-4548-82DC-8F7238F5EBE1}"/>
              </a:ext>
            </a:extLst>
          </p:cNvPr>
          <p:cNvPicPr>
            <a:picLocks noChangeAspect="1" noChangeArrowheads="1"/>
          </p:cNvPicPr>
          <p:nvPr userDrawn="1"/>
        </p:nvPicPr>
        <p:blipFill>
          <a:blip r:embed="rId2" cstate="email">
            <a:extLst>
              <a:ext uri="{28A0092B-C50C-407E-A947-70E740481C1C}">
                <a14:useLocalDpi xmlns:a14="http://schemas.microsoft.com/office/drawing/2010/main" val="0"/>
              </a:ext>
            </a:extLst>
          </a:blip>
          <a:srcRect/>
          <a:stretch>
            <a:fillRect/>
          </a:stretch>
        </p:blipFill>
        <p:spPr bwMode="auto">
          <a:xfrm>
            <a:off x="199496" y="6308725"/>
            <a:ext cx="1657879"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5" descr="EXECUTIVE EDUCATION BLANCO2">
            <a:extLst>
              <a:ext uri="{FF2B5EF4-FFF2-40B4-BE49-F238E27FC236}">
                <a16:creationId xmlns:a16="http://schemas.microsoft.com/office/drawing/2014/main" id="{02D5752F-C4A3-4926-BEEA-4544A66B595C}"/>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9496" y="333376"/>
            <a:ext cx="4753504"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36">
            <a:extLst>
              <a:ext uri="{FF2B5EF4-FFF2-40B4-BE49-F238E27FC236}">
                <a16:creationId xmlns:a16="http://schemas.microsoft.com/office/drawing/2014/main" id="{0DFB1293-DF4F-4A7F-8AD4-4DFFFB0EF08B}"/>
              </a:ext>
            </a:extLst>
          </p:cNvPr>
          <p:cNvSpPr txBox="1">
            <a:spLocks noChangeArrowheads="1"/>
          </p:cNvSpPr>
          <p:nvPr userDrawn="1"/>
        </p:nvSpPr>
        <p:spPr bwMode="auto">
          <a:xfrm>
            <a:off x="4892808" y="6391276"/>
            <a:ext cx="4724267" cy="333375"/>
          </a:xfrm>
          <a:prstGeom prst="rect">
            <a:avLst/>
          </a:prstGeom>
          <a:noFill/>
          <a:ln w="9525" algn="ctr">
            <a:noFill/>
            <a:miter lim="800000"/>
            <a:headEnd/>
            <a:tailEnd/>
          </a:ln>
          <a:effectLst/>
        </p:spPr>
        <p:txBody>
          <a:bodyPr lIns="89401" tIns="44700" rIns="89401" bIns="44700">
            <a:spAutoFit/>
          </a:bodyPr>
          <a:lstStyle>
            <a:lvl1pPr defTabSz="893763">
              <a:defRPr sz="2400" b="1" i="1">
                <a:solidFill>
                  <a:schemeClr val="tx1"/>
                </a:solidFill>
                <a:latin typeface="Times New Roman" panose="02020603050405020304" pitchFamily="18" charset="0"/>
              </a:defRPr>
            </a:lvl1pPr>
            <a:lvl2pPr marL="742950" indent="-285750" defTabSz="893763">
              <a:defRPr sz="2400" b="1" i="1">
                <a:solidFill>
                  <a:schemeClr val="tx1"/>
                </a:solidFill>
                <a:latin typeface="Times New Roman" panose="02020603050405020304" pitchFamily="18" charset="0"/>
              </a:defRPr>
            </a:lvl2pPr>
            <a:lvl3pPr marL="1143000" indent="-228600" defTabSz="893763">
              <a:defRPr sz="2400" b="1" i="1">
                <a:solidFill>
                  <a:schemeClr val="tx1"/>
                </a:solidFill>
                <a:latin typeface="Times New Roman" panose="02020603050405020304" pitchFamily="18" charset="0"/>
              </a:defRPr>
            </a:lvl3pPr>
            <a:lvl4pPr marL="1600200" indent="-228600" defTabSz="893763">
              <a:defRPr sz="2400" b="1" i="1">
                <a:solidFill>
                  <a:schemeClr val="tx1"/>
                </a:solidFill>
                <a:latin typeface="Times New Roman" panose="02020603050405020304" pitchFamily="18" charset="0"/>
              </a:defRPr>
            </a:lvl4pPr>
            <a:lvl5pPr marL="2057400" indent="-228600" defTabSz="893763">
              <a:defRPr sz="2400" b="1" i="1">
                <a:solidFill>
                  <a:schemeClr val="tx1"/>
                </a:solidFill>
                <a:latin typeface="Times New Roman" panose="02020603050405020304" pitchFamily="18" charset="0"/>
              </a:defRPr>
            </a:lvl5pPr>
            <a:lvl6pPr marL="2514600" indent="-228600" defTabSz="893763" eaLnBrk="0" fontAlgn="base" hangingPunct="0">
              <a:spcBef>
                <a:spcPct val="0"/>
              </a:spcBef>
              <a:spcAft>
                <a:spcPct val="0"/>
              </a:spcAft>
              <a:defRPr sz="2400" b="1" i="1">
                <a:solidFill>
                  <a:schemeClr val="tx1"/>
                </a:solidFill>
                <a:latin typeface="Times New Roman" panose="02020603050405020304" pitchFamily="18" charset="0"/>
              </a:defRPr>
            </a:lvl6pPr>
            <a:lvl7pPr marL="2971800" indent="-228600" defTabSz="893763" eaLnBrk="0" fontAlgn="base" hangingPunct="0">
              <a:spcBef>
                <a:spcPct val="0"/>
              </a:spcBef>
              <a:spcAft>
                <a:spcPct val="0"/>
              </a:spcAft>
              <a:defRPr sz="2400" b="1" i="1">
                <a:solidFill>
                  <a:schemeClr val="tx1"/>
                </a:solidFill>
                <a:latin typeface="Times New Roman" panose="02020603050405020304" pitchFamily="18" charset="0"/>
              </a:defRPr>
            </a:lvl7pPr>
            <a:lvl8pPr marL="3429000" indent="-228600" defTabSz="893763" eaLnBrk="0" fontAlgn="base" hangingPunct="0">
              <a:spcBef>
                <a:spcPct val="0"/>
              </a:spcBef>
              <a:spcAft>
                <a:spcPct val="0"/>
              </a:spcAft>
              <a:defRPr sz="2400" b="1" i="1">
                <a:solidFill>
                  <a:schemeClr val="tx1"/>
                </a:solidFill>
                <a:latin typeface="Times New Roman" panose="02020603050405020304" pitchFamily="18" charset="0"/>
              </a:defRPr>
            </a:lvl8pPr>
            <a:lvl9pPr marL="3886200" indent="-228600" defTabSz="893763" eaLnBrk="0" fontAlgn="base" hangingPunct="0">
              <a:spcBef>
                <a:spcPct val="0"/>
              </a:spcBef>
              <a:spcAft>
                <a:spcPct val="0"/>
              </a:spcAft>
              <a:defRPr sz="2400" b="1" i="1">
                <a:solidFill>
                  <a:schemeClr val="tx1"/>
                </a:solidFill>
                <a:latin typeface="Times New Roman" panose="02020603050405020304" pitchFamily="18" charset="0"/>
              </a:defRPr>
            </a:lvl9pPr>
          </a:lstStyle>
          <a:p>
            <a:pPr algn="r">
              <a:defRPr/>
            </a:pPr>
            <a:r>
              <a:rPr lang="es-ES" sz="800" b="0" dirty="0">
                <a:solidFill>
                  <a:srgbClr val="4D4D4D"/>
                </a:solidFill>
                <a:latin typeface="Arial Narrow" panose="020B0506020202030204" pitchFamily="34" charset="0"/>
                <a:cs typeface="Arial" panose="020B0604020202020204" pitchFamily="34" charset="0"/>
              </a:rPr>
              <a:t>	P BOLAND</a:t>
            </a:r>
          </a:p>
          <a:p>
            <a:pPr algn="r">
              <a:defRPr/>
            </a:pPr>
            <a:r>
              <a:rPr lang="de-DE" altLang="en-US" sz="800" b="0" dirty="0">
                <a:solidFill>
                  <a:srgbClr val="4D4D4D"/>
                </a:solidFill>
                <a:latin typeface="Arial Narrow" panose="020B0506020202030204" pitchFamily="34" charset="0"/>
              </a:rPr>
              <a:t>Pág. </a:t>
            </a:r>
            <a:fld id="{0B9C4066-7E2A-4E8E-9F17-24B1CC980775}" type="slidenum">
              <a:rPr lang="de-DE" altLang="en-US" sz="800" b="0" smtClean="0">
                <a:solidFill>
                  <a:srgbClr val="4D4D4D"/>
                </a:solidFill>
                <a:latin typeface="Arial Narrow" panose="020B0506020202030204" pitchFamily="34" charset="0"/>
              </a:rPr>
              <a:pPr algn="r">
                <a:defRPr/>
              </a:pPr>
              <a:t>‹Nº›</a:t>
            </a:fld>
            <a:endParaRPr lang="es-ES" sz="800" b="0" dirty="0">
              <a:solidFill>
                <a:srgbClr val="4D4D4D"/>
              </a:solidFill>
              <a:latin typeface="Arial Narrow" panose="020B0506020202030204" pitchFamily="34" charset="0"/>
            </a:endParaRPr>
          </a:p>
        </p:txBody>
      </p:sp>
      <p:sp>
        <p:nvSpPr>
          <p:cNvPr id="8" name="Rectangle 37">
            <a:extLst>
              <a:ext uri="{FF2B5EF4-FFF2-40B4-BE49-F238E27FC236}">
                <a16:creationId xmlns:a16="http://schemas.microsoft.com/office/drawing/2014/main" id="{74F89D2E-F589-4D7F-A059-9864F45B91AB}"/>
              </a:ext>
            </a:extLst>
          </p:cNvPr>
          <p:cNvSpPr>
            <a:spLocks noChangeArrowheads="1"/>
          </p:cNvSpPr>
          <p:nvPr userDrawn="1"/>
        </p:nvSpPr>
        <p:spPr bwMode="auto">
          <a:xfrm>
            <a:off x="199497" y="606425"/>
            <a:ext cx="9477772" cy="46038"/>
          </a:xfrm>
          <a:prstGeom prst="rect">
            <a:avLst/>
          </a:prstGeom>
          <a:gradFill rotWithShape="0">
            <a:gsLst>
              <a:gs pos="0">
                <a:srgbClr val="FFFFFF"/>
              </a:gs>
              <a:gs pos="100000">
                <a:schemeClr val="tx1"/>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i="1">
                <a:solidFill>
                  <a:schemeClr val="tx1"/>
                </a:solidFill>
                <a:latin typeface="Times New Roman" panose="02020603050405020304" pitchFamily="18" charset="0"/>
              </a:defRPr>
            </a:lvl1pPr>
            <a:lvl2pPr marL="742950" indent="-285750">
              <a:defRPr sz="2400" b="1" i="1">
                <a:solidFill>
                  <a:schemeClr val="tx1"/>
                </a:solidFill>
                <a:latin typeface="Times New Roman" panose="02020603050405020304" pitchFamily="18" charset="0"/>
              </a:defRPr>
            </a:lvl2pPr>
            <a:lvl3pPr marL="1143000" indent="-228600">
              <a:defRPr sz="2400" b="1" i="1">
                <a:solidFill>
                  <a:schemeClr val="tx1"/>
                </a:solidFill>
                <a:latin typeface="Times New Roman" panose="02020603050405020304" pitchFamily="18" charset="0"/>
              </a:defRPr>
            </a:lvl3pPr>
            <a:lvl4pPr marL="1600200" indent="-228600">
              <a:defRPr sz="2400" b="1" i="1">
                <a:solidFill>
                  <a:schemeClr val="tx1"/>
                </a:solidFill>
                <a:latin typeface="Times New Roman" panose="02020603050405020304" pitchFamily="18" charset="0"/>
              </a:defRPr>
            </a:lvl4pPr>
            <a:lvl5pPr marL="2057400" indent="-228600">
              <a:defRPr sz="24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tx1"/>
                </a:solidFill>
                <a:latin typeface="Times New Roman" panose="02020603050405020304" pitchFamily="18" charset="0"/>
              </a:defRPr>
            </a:lvl9pPr>
          </a:lstStyle>
          <a:p>
            <a:pPr algn="ctr" eaLnBrk="1" hangingPunct="1">
              <a:defRPr/>
            </a:pPr>
            <a:endParaRPr lang="es-ES" sz="3200" i="0" dirty="0">
              <a:latin typeface="Arial" panose="020B0604020202020204" pitchFamily="34" charset="0"/>
            </a:endParaRPr>
          </a:p>
        </p:txBody>
      </p:sp>
      <p:sp>
        <p:nvSpPr>
          <p:cNvPr id="7" name="Título 6">
            <a:extLst>
              <a:ext uri="{FF2B5EF4-FFF2-40B4-BE49-F238E27FC236}">
                <a16:creationId xmlns:a16="http://schemas.microsoft.com/office/drawing/2014/main" id="{04F9BAAA-9C8E-47C6-9FA5-C486FCE8FB32}"/>
              </a:ext>
            </a:extLst>
          </p:cNvPr>
          <p:cNvSpPr>
            <a:spLocks noGrp="1"/>
          </p:cNvSpPr>
          <p:nvPr>
            <p:ph type="ctrTitle"/>
          </p:nvPr>
        </p:nvSpPr>
        <p:spPr>
          <a:xfrm>
            <a:off x="506506" y="692696"/>
            <a:ext cx="8813933" cy="552450"/>
          </a:xfrm>
          <a:prstGeom prst="rect">
            <a:avLst/>
          </a:prstGeom>
        </p:spPr>
        <p:txBody>
          <a:bodyPr anchor="b"/>
          <a:lstStyle>
            <a:lvl1pPr algn="l">
              <a:defRPr sz="2400">
                <a:solidFill>
                  <a:schemeClr val="tx1"/>
                </a:solidFill>
              </a:defRPr>
            </a:lvl1pPr>
          </a:lstStyle>
          <a:p>
            <a:r>
              <a:rPr lang="es-ES" dirty="0"/>
              <a:t>Haga clic para modificar el estilo de título del patrón</a:t>
            </a:r>
          </a:p>
        </p:txBody>
      </p:sp>
      <p:sp>
        <p:nvSpPr>
          <p:cNvPr id="9" name="Marcador de contenido 8">
            <a:extLst>
              <a:ext uri="{FF2B5EF4-FFF2-40B4-BE49-F238E27FC236}">
                <a16:creationId xmlns:a16="http://schemas.microsoft.com/office/drawing/2014/main" id="{07A24F28-EDFE-4038-B988-C52902A7A994}"/>
              </a:ext>
            </a:extLst>
          </p:cNvPr>
          <p:cNvSpPr>
            <a:spLocks noGrp="1"/>
          </p:cNvSpPr>
          <p:nvPr>
            <p:ph sz="quarter" idx="10"/>
          </p:nvPr>
        </p:nvSpPr>
        <p:spPr>
          <a:xfrm>
            <a:off x="506507" y="1746271"/>
            <a:ext cx="8813933" cy="4613254"/>
          </a:xfrm>
          <a:prstGeom prst="rect">
            <a:avLst/>
          </a:prstGeom>
        </p:spPr>
        <p:txBody>
          <a:bodyPr/>
          <a:lstStyle>
            <a:lvl1pPr marL="180975" indent="-180975">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1pPr>
            <a:lvl2pPr marL="720725" indent="-179388">
              <a:buFont typeface="Arial" panose="020B0604020202020204" pitchFamily="34" charset="0"/>
              <a:buChar cha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stStyle>
          <a:p>
            <a:pPr lvl="0"/>
            <a:endParaRPr lang="es-ES" dirty="0"/>
          </a:p>
          <a:p>
            <a:pPr lvl="1"/>
            <a:r>
              <a:rPr lang="es-ES" dirty="0"/>
              <a:t>Segundo nivel</a:t>
            </a:r>
          </a:p>
          <a:p>
            <a:pPr lvl="2"/>
            <a:r>
              <a:rPr lang="es-ES" dirty="0"/>
              <a:t>Tercer nivel</a:t>
            </a:r>
          </a:p>
          <a:p>
            <a:pPr lvl="3"/>
            <a:r>
              <a:rPr lang="es-ES" dirty="0"/>
              <a:t>Cuarto nivel</a:t>
            </a:r>
          </a:p>
          <a:p>
            <a:pPr lvl="4"/>
            <a:r>
              <a:rPr lang="es-ES" dirty="0"/>
              <a:t>Quinto nivel</a:t>
            </a:r>
          </a:p>
        </p:txBody>
      </p:sp>
      <p:pic>
        <p:nvPicPr>
          <p:cNvPr id="11" name="Picture 38">
            <a:extLst>
              <a:ext uri="{FF2B5EF4-FFF2-40B4-BE49-F238E27FC236}">
                <a16:creationId xmlns:a16="http://schemas.microsoft.com/office/drawing/2014/main" id="{CE22C405-5CD3-4A27-BC4D-BDD26CE6B916}"/>
              </a:ext>
            </a:extLst>
          </p:cNvPr>
          <p:cNvPicPr>
            <a:picLocks noChangeAspect="1" noChangeArrowheads="1"/>
          </p:cNvPicPr>
          <p:nvPr userDrawn="1"/>
        </p:nvPicPr>
        <p:blipFill>
          <a:blip r:embed="rId4" cstate="email">
            <a:extLst>
              <a:ext uri="{28A0092B-C50C-407E-A947-70E740481C1C}">
                <a14:useLocalDpi xmlns:a14="http://schemas.microsoft.com/office/drawing/2010/main" val="0"/>
              </a:ext>
            </a:extLst>
          </a:blip>
          <a:stretch>
            <a:fillRect/>
          </a:stretch>
        </p:blipFill>
        <p:spPr bwMode="auto">
          <a:xfrm>
            <a:off x="7632229" y="217485"/>
            <a:ext cx="2045039"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577406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userDrawn="1">
  <p:cSld name="6_Diapositiva de título">
    <p:spTree>
      <p:nvGrpSpPr>
        <p:cNvPr id="1" name=""/>
        <p:cNvGrpSpPr/>
        <p:nvPr/>
      </p:nvGrpSpPr>
      <p:grpSpPr>
        <a:xfrm>
          <a:off x="0" y="0"/>
          <a:ext cx="0" cy="0"/>
          <a:chOff x="0" y="0"/>
          <a:chExt cx="0" cy="0"/>
        </a:xfrm>
      </p:grpSpPr>
      <p:pic>
        <p:nvPicPr>
          <p:cNvPr id="4" name="Picture 34" descr="ESIC_Centrado_Negro">
            <a:extLst>
              <a:ext uri="{FF2B5EF4-FFF2-40B4-BE49-F238E27FC236}">
                <a16:creationId xmlns:a16="http://schemas.microsoft.com/office/drawing/2014/main" id="{B826CC80-5B51-4548-82DC-8F7238F5EBE1}"/>
              </a:ext>
            </a:extLst>
          </p:cNvPr>
          <p:cNvPicPr>
            <a:picLocks noChangeAspect="1" noChangeArrowheads="1"/>
          </p:cNvPicPr>
          <p:nvPr userDrawn="1"/>
        </p:nvPicPr>
        <p:blipFill>
          <a:blip r:embed="rId2" cstate="email">
            <a:extLst>
              <a:ext uri="{28A0092B-C50C-407E-A947-70E740481C1C}">
                <a14:useLocalDpi xmlns:a14="http://schemas.microsoft.com/office/drawing/2010/main" val="0"/>
              </a:ext>
            </a:extLst>
          </a:blip>
          <a:srcRect/>
          <a:stretch>
            <a:fillRect/>
          </a:stretch>
        </p:blipFill>
        <p:spPr bwMode="auto">
          <a:xfrm>
            <a:off x="199496" y="6308725"/>
            <a:ext cx="1657879"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5" descr="EXECUTIVE EDUCATION BLANCO2">
            <a:extLst>
              <a:ext uri="{FF2B5EF4-FFF2-40B4-BE49-F238E27FC236}">
                <a16:creationId xmlns:a16="http://schemas.microsoft.com/office/drawing/2014/main" id="{02D5752F-C4A3-4926-BEEA-4544A66B595C}"/>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9496" y="333376"/>
            <a:ext cx="4753504"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36">
            <a:extLst>
              <a:ext uri="{FF2B5EF4-FFF2-40B4-BE49-F238E27FC236}">
                <a16:creationId xmlns:a16="http://schemas.microsoft.com/office/drawing/2014/main" id="{0DFB1293-DF4F-4A7F-8AD4-4DFFFB0EF08B}"/>
              </a:ext>
            </a:extLst>
          </p:cNvPr>
          <p:cNvSpPr txBox="1">
            <a:spLocks noChangeArrowheads="1"/>
          </p:cNvSpPr>
          <p:nvPr userDrawn="1"/>
        </p:nvSpPr>
        <p:spPr bwMode="auto">
          <a:xfrm>
            <a:off x="4892808" y="6391276"/>
            <a:ext cx="4724267" cy="333375"/>
          </a:xfrm>
          <a:prstGeom prst="rect">
            <a:avLst/>
          </a:prstGeom>
          <a:noFill/>
          <a:ln w="9525" algn="ctr">
            <a:noFill/>
            <a:miter lim="800000"/>
            <a:headEnd/>
            <a:tailEnd/>
          </a:ln>
          <a:effectLst/>
        </p:spPr>
        <p:txBody>
          <a:bodyPr lIns="89401" tIns="44700" rIns="89401" bIns="44700">
            <a:spAutoFit/>
          </a:bodyPr>
          <a:lstStyle>
            <a:lvl1pPr defTabSz="893763">
              <a:defRPr sz="2400" b="1" i="1">
                <a:solidFill>
                  <a:schemeClr val="tx1"/>
                </a:solidFill>
                <a:latin typeface="Times New Roman" panose="02020603050405020304" pitchFamily="18" charset="0"/>
              </a:defRPr>
            </a:lvl1pPr>
            <a:lvl2pPr marL="742950" indent="-285750" defTabSz="893763">
              <a:defRPr sz="2400" b="1" i="1">
                <a:solidFill>
                  <a:schemeClr val="tx1"/>
                </a:solidFill>
                <a:latin typeface="Times New Roman" panose="02020603050405020304" pitchFamily="18" charset="0"/>
              </a:defRPr>
            </a:lvl2pPr>
            <a:lvl3pPr marL="1143000" indent="-228600" defTabSz="893763">
              <a:defRPr sz="2400" b="1" i="1">
                <a:solidFill>
                  <a:schemeClr val="tx1"/>
                </a:solidFill>
                <a:latin typeface="Times New Roman" panose="02020603050405020304" pitchFamily="18" charset="0"/>
              </a:defRPr>
            </a:lvl3pPr>
            <a:lvl4pPr marL="1600200" indent="-228600" defTabSz="893763">
              <a:defRPr sz="2400" b="1" i="1">
                <a:solidFill>
                  <a:schemeClr val="tx1"/>
                </a:solidFill>
                <a:latin typeface="Times New Roman" panose="02020603050405020304" pitchFamily="18" charset="0"/>
              </a:defRPr>
            </a:lvl4pPr>
            <a:lvl5pPr marL="2057400" indent="-228600" defTabSz="893763">
              <a:defRPr sz="2400" b="1" i="1">
                <a:solidFill>
                  <a:schemeClr val="tx1"/>
                </a:solidFill>
                <a:latin typeface="Times New Roman" panose="02020603050405020304" pitchFamily="18" charset="0"/>
              </a:defRPr>
            </a:lvl5pPr>
            <a:lvl6pPr marL="2514600" indent="-228600" defTabSz="893763" eaLnBrk="0" fontAlgn="base" hangingPunct="0">
              <a:spcBef>
                <a:spcPct val="0"/>
              </a:spcBef>
              <a:spcAft>
                <a:spcPct val="0"/>
              </a:spcAft>
              <a:defRPr sz="2400" b="1" i="1">
                <a:solidFill>
                  <a:schemeClr val="tx1"/>
                </a:solidFill>
                <a:latin typeface="Times New Roman" panose="02020603050405020304" pitchFamily="18" charset="0"/>
              </a:defRPr>
            </a:lvl6pPr>
            <a:lvl7pPr marL="2971800" indent="-228600" defTabSz="893763" eaLnBrk="0" fontAlgn="base" hangingPunct="0">
              <a:spcBef>
                <a:spcPct val="0"/>
              </a:spcBef>
              <a:spcAft>
                <a:spcPct val="0"/>
              </a:spcAft>
              <a:defRPr sz="2400" b="1" i="1">
                <a:solidFill>
                  <a:schemeClr val="tx1"/>
                </a:solidFill>
                <a:latin typeface="Times New Roman" panose="02020603050405020304" pitchFamily="18" charset="0"/>
              </a:defRPr>
            </a:lvl7pPr>
            <a:lvl8pPr marL="3429000" indent="-228600" defTabSz="893763" eaLnBrk="0" fontAlgn="base" hangingPunct="0">
              <a:spcBef>
                <a:spcPct val="0"/>
              </a:spcBef>
              <a:spcAft>
                <a:spcPct val="0"/>
              </a:spcAft>
              <a:defRPr sz="2400" b="1" i="1">
                <a:solidFill>
                  <a:schemeClr val="tx1"/>
                </a:solidFill>
                <a:latin typeface="Times New Roman" panose="02020603050405020304" pitchFamily="18" charset="0"/>
              </a:defRPr>
            </a:lvl8pPr>
            <a:lvl9pPr marL="3886200" indent="-228600" defTabSz="893763" eaLnBrk="0" fontAlgn="base" hangingPunct="0">
              <a:spcBef>
                <a:spcPct val="0"/>
              </a:spcBef>
              <a:spcAft>
                <a:spcPct val="0"/>
              </a:spcAft>
              <a:defRPr sz="2400" b="1" i="1">
                <a:solidFill>
                  <a:schemeClr val="tx1"/>
                </a:solidFill>
                <a:latin typeface="Times New Roman" panose="02020603050405020304" pitchFamily="18" charset="0"/>
              </a:defRPr>
            </a:lvl9pPr>
          </a:lstStyle>
          <a:p>
            <a:pPr algn="r">
              <a:defRPr/>
            </a:pPr>
            <a:r>
              <a:rPr lang="es-ES" sz="800" b="0" dirty="0">
                <a:solidFill>
                  <a:srgbClr val="4D4D4D"/>
                </a:solidFill>
                <a:latin typeface="Arial Narrow" panose="020B0506020202030204" pitchFamily="34" charset="0"/>
                <a:cs typeface="Arial" panose="020B0604020202020204" pitchFamily="34" charset="0"/>
              </a:rPr>
              <a:t>	P BOLAND</a:t>
            </a:r>
          </a:p>
          <a:p>
            <a:pPr algn="r">
              <a:defRPr/>
            </a:pPr>
            <a:r>
              <a:rPr lang="de-DE" altLang="en-US" sz="800" b="0" dirty="0">
                <a:solidFill>
                  <a:srgbClr val="4D4D4D"/>
                </a:solidFill>
                <a:latin typeface="Arial Narrow" panose="020B0506020202030204" pitchFamily="34" charset="0"/>
              </a:rPr>
              <a:t>Pág. </a:t>
            </a:r>
            <a:fld id="{0B9C4066-7E2A-4E8E-9F17-24B1CC980775}" type="slidenum">
              <a:rPr lang="de-DE" altLang="en-US" sz="800" b="0" smtClean="0">
                <a:solidFill>
                  <a:srgbClr val="4D4D4D"/>
                </a:solidFill>
                <a:latin typeface="Arial Narrow" panose="020B0506020202030204" pitchFamily="34" charset="0"/>
              </a:rPr>
              <a:pPr algn="r">
                <a:defRPr/>
              </a:pPr>
              <a:t>‹Nº›</a:t>
            </a:fld>
            <a:endParaRPr lang="es-ES" sz="800" b="0" dirty="0">
              <a:solidFill>
                <a:srgbClr val="4D4D4D"/>
              </a:solidFill>
              <a:latin typeface="Arial Narrow" panose="020B0506020202030204" pitchFamily="34" charset="0"/>
            </a:endParaRPr>
          </a:p>
        </p:txBody>
      </p:sp>
      <p:sp>
        <p:nvSpPr>
          <p:cNvPr id="8" name="Rectangle 37">
            <a:extLst>
              <a:ext uri="{FF2B5EF4-FFF2-40B4-BE49-F238E27FC236}">
                <a16:creationId xmlns:a16="http://schemas.microsoft.com/office/drawing/2014/main" id="{74F89D2E-F589-4D7F-A059-9864F45B91AB}"/>
              </a:ext>
            </a:extLst>
          </p:cNvPr>
          <p:cNvSpPr>
            <a:spLocks noChangeArrowheads="1"/>
          </p:cNvSpPr>
          <p:nvPr userDrawn="1"/>
        </p:nvSpPr>
        <p:spPr bwMode="auto">
          <a:xfrm>
            <a:off x="199497" y="606425"/>
            <a:ext cx="9477772" cy="46038"/>
          </a:xfrm>
          <a:prstGeom prst="rect">
            <a:avLst/>
          </a:prstGeom>
          <a:gradFill rotWithShape="0">
            <a:gsLst>
              <a:gs pos="0">
                <a:srgbClr val="FFFFFF"/>
              </a:gs>
              <a:gs pos="100000">
                <a:schemeClr val="tx1"/>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i="1">
                <a:solidFill>
                  <a:schemeClr val="tx1"/>
                </a:solidFill>
                <a:latin typeface="Times New Roman" panose="02020603050405020304" pitchFamily="18" charset="0"/>
              </a:defRPr>
            </a:lvl1pPr>
            <a:lvl2pPr marL="742950" indent="-285750">
              <a:defRPr sz="2400" b="1" i="1">
                <a:solidFill>
                  <a:schemeClr val="tx1"/>
                </a:solidFill>
                <a:latin typeface="Times New Roman" panose="02020603050405020304" pitchFamily="18" charset="0"/>
              </a:defRPr>
            </a:lvl2pPr>
            <a:lvl3pPr marL="1143000" indent="-228600">
              <a:defRPr sz="2400" b="1" i="1">
                <a:solidFill>
                  <a:schemeClr val="tx1"/>
                </a:solidFill>
                <a:latin typeface="Times New Roman" panose="02020603050405020304" pitchFamily="18" charset="0"/>
              </a:defRPr>
            </a:lvl3pPr>
            <a:lvl4pPr marL="1600200" indent="-228600">
              <a:defRPr sz="2400" b="1" i="1">
                <a:solidFill>
                  <a:schemeClr val="tx1"/>
                </a:solidFill>
                <a:latin typeface="Times New Roman" panose="02020603050405020304" pitchFamily="18" charset="0"/>
              </a:defRPr>
            </a:lvl4pPr>
            <a:lvl5pPr marL="2057400" indent="-228600">
              <a:defRPr sz="24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tx1"/>
                </a:solidFill>
                <a:latin typeface="Times New Roman" panose="02020603050405020304" pitchFamily="18" charset="0"/>
              </a:defRPr>
            </a:lvl9pPr>
          </a:lstStyle>
          <a:p>
            <a:pPr algn="ctr" eaLnBrk="1" hangingPunct="1">
              <a:defRPr/>
            </a:pPr>
            <a:endParaRPr lang="es-ES" sz="3200" i="0" dirty="0">
              <a:latin typeface="Arial" panose="020B0604020202020204" pitchFamily="34" charset="0"/>
            </a:endParaRPr>
          </a:p>
        </p:txBody>
      </p:sp>
      <p:sp>
        <p:nvSpPr>
          <p:cNvPr id="7" name="Título 6">
            <a:extLst>
              <a:ext uri="{FF2B5EF4-FFF2-40B4-BE49-F238E27FC236}">
                <a16:creationId xmlns:a16="http://schemas.microsoft.com/office/drawing/2014/main" id="{04F9BAAA-9C8E-47C6-9FA5-C486FCE8FB32}"/>
              </a:ext>
            </a:extLst>
          </p:cNvPr>
          <p:cNvSpPr>
            <a:spLocks noGrp="1"/>
          </p:cNvSpPr>
          <p:nvPr>
            <p:ph type="ctrTitle"/>
          </p:nvPr>
        </p:nvSpPr>
        <p:spPr>
          <a:xfrm>
            <a:off x="506506" y="692696"/>
            <a:ext cx="8813933" cy="552450"/>
          </a:xfrm>
          <a:prstGeom prst="rect">
            <a:avLst/>
          </a:prstGeom>
        </p:spPr>
        <p:txBody>
          <a:bodyPr anchor="b"/>
          <a:lstStyle>
            <a:lvl1pPr algn="l">
              <a:defRPr sz="2400">
                <a:solidFill>
                  <a:schemeClr val="tx1"/>
                </a:solidFill>
              </a:defRPr>
            </a:lvl1pPr>
          </a:lstStyle>
          <a:p>
            <a:r>
              <a:rPr lang="es-ES" dirty="0"/>
              <a:t>Haga clic para modificar el estilo de título del patrón</a:t>
            </a:r>
          </a:p>
        </p:txBody>
      </p:sp>
      <p:sp>
        <p:nvSpPr>
          <p:cNvPr id="9" name="Marcador de contenido 8">
            <a:extLst>
              <a:ext uri="{FF2B5EF4-FFF2-40B4-BE49-F238E27FC236}">
                <a16:creationId xmlns:a16="http://schemas.microsoft.com/office/drawing/2014/main" id="{07A24F28-EDFE-4038-B988-C52902A7A994}"/>
              </a:ext>
            </a:extLst>
          </p:cNvPr>
          <p:cNvSpPr>
            <a:spLocks noGrp="1"/>
          </p:cNvSpPr>
          <p:nvPr>
            <p:ph sz="quarter" idx="10"/>
          </p:nvPr>
        </p:nvSpPr>
        <p:spPr>
          <a:xfrm>
            <a:off x="506507" y="1746271"/>
            <a:ext cx="8813933" cy="4613254"/>
          </a:xfrm>
          <a:prstGeom prst="rect">
            <a:avLst/>
          </a:prstGeom>
        </p:spPr>
        <p:txBody>
          <a:bodyPr/>
          <a:lstStyle>
            <a:lvl1pPr marL="180975" indent="-180975">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1pPr>
            <a:lvl2pPr marL="720725" indent="-179388">
              <a:buFont typeface="Arial" panose="020B0604020202020204" pitchFamily="34" charset="0"/>
              <a:buChar cha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stStyle>
          <a:p>
            <a:pPr lvl="0"/>
            <a:endParaRPr lang="es-ES" dirty="0"/>
          </a:p>
          <a:p>
            <a:pPr lvl="1"/>
            <a:r>
              <a:rPr lang="es-ES" dirty="0"/>
              <a:t>Segundo nivel</a:t>
            </a:r>
          </a:p>
          <a:p>
            <a:pPr lvl="2"/>
            <a:r>
              <a:rPr lang="es-ES" dirty="0"/>
              <a:t>Tercer nivel</a:t>
            </a:r>
          </a:p>
          <a:p>
            <a:pPr lvl="3"/>
            <a:r>
              <a:rPr lang="es-ES" dirty="0"/>
              <a:t>Cuarto nivel</a:t>
            </a:r>
          </a:p>
          <a:p>
            <a:pPr lvl="4"/>
            <a:r>
              <a:rPr lang="es-ES" dirty="0"/>
              <a:t>Quinto nivel</a:t>
            </a:r>
          </a:p>
        </p:txBody>
      </p:sp>
      <p:pic>
        <p:nvPicPr>
          <p:cNvPr id="11" name="Picture 38">
            <a:extLst>
              <a:ext uri="{FF2B5EF4-FFF2-40B4-BE49-F238E27FC236}">
                <a16:creationId xmlns:a16="http://schemas.microsoft.com/office/drawing/2014/main" id="{CE22C405-5CD3-4A27-BC4D-BDD26CE6B916}"/>
              </a:ext>
            </a:extLst>
          </p:cNvPr>
          <p:cNvPicPr>
            <a:picLocks noChangeAspect="1" noChangeArrowheads="1"/>
          </p:cNvPicPr>
          <p:nvPr userDrawn="1"/>
        </p:nvPicPr>
        <p:blipFill>
          <a:blip r:embed="rId4" cstate="email">
            <a:extLst>
              <a:ext uri="{28A0092B-C50C-407E-A947-70E740481C1C}">
                <a14:useLocalDpi xmlns:a14="http://schemas.microsoft.com/office/drawing/2010/main" val="0"/>
              </a:ext>
            </a:extLst>
          </a:blip>
          <a:stretch>
            <a:fillRect/>
          </a:stretch>
        </p:blipFill>
        <p:spPr bwMode="auto">
          <a:xfrm>
            <a:off x="7632229" y="217485"/>
            <a:ext cx="2045039"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32335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userDrawn="1">
  <p:cSld name="7_Diapositiva de título">
    <p:spTree>
      <p:nvGrpSpPr>
        <p:cNvPr id="1" name=""/>
        <p:cNvGrpSpPr/>
        <p:nvPr/>
      </p:nvGrpSpPr>
      <p:grpSpPr>
        <a:xfrm>
          <a:off x="0" y="0"/>
          <a:ext cx="0" cy="0"/>
          <a:chOff x="0" y="0"/>
          <a:chExt cx="0" cy="0"/>
        </a:xfrm>
      </p:grpSpPr>
      <p:pic>
        <p:nvPicPr>
          <p:cNvPr id="4" name="Picture 34" descr="ESIC_Centrado_Negro">
            <a:extLst>
              <a:ext uri="{FF2B5EF4-FFF2-40B4-BE49-F238E27FC236}">
                <a16:creationId xmlns:a16="http://schemas.microsoft.com/office/drawing/2014/main" id="{B826CC80-5B51-4548-82DC-8F7238F5EBE1}"/>
              </a:ext>
            </a:extLst>
          </p:cNvPr>
          <p:cNvPicPr>
            <a:picLocks noChangeAspect="1" noChangeArrowheads="1"/>
          </p:cNvPicPr>
          <p:nvPr userDrawn="1"/>
        </p:nvPicPr>
        <p:blipFill>
          <a:blip r:embed="rId2" cstate="email">
            <a:extLst>
              <a:ext uri="{28A0092B-C50C-407E-A947-70E740481C1C}">
                <a14:useLocalDpi xmlns:a14="http://schemas.microsoft.com/office/drawing/2010/main" val="0"/>
              </a:ext>
            </a:extLst>
          </a:blip>
          <a:srcRect/>
          <a:stretch>
            <a:fillRect/>
          </a:stretch>
        </p:blipFill>
        <p:spPr bwMode="auto">
          <a:xfrm>
            <a:off x="199496" y="6308725"/>
            <a:ext cx="1657879"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5" descr="EXECUTIVE EDUCATION BLANCO2">
            <a:extLst>
              <a:ext uri="{FF2B5EF4-FFF2-40B4-BE49-F238E27FC236}">
                <a16:creationId xmlns:a16="http://schemas.microsoft.com/office/drawing/2014/main" id="{02D5752F-C4A3-4926-BEEA-4544A66B595C}"/>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9496" y="333376"/>
            <a:ext cx="4753504"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36">
            <a:extLst>
              <a:ext uri="{FF2B5EF4-FFF2-40B4-BE49-F238E27FC236}">
                <a16:creationId xmlns:a16="http://schemas.microsoft.com/office/drawing/2014/main" id="{0DFB1293-DF4F-4A7F-8AD4-4DFFFB0EF08B}"/>
              </a:ext>
            </a:extLst>
          </p:cNvPr>
          <p:cNvSpPr txBox="1">
            <a:spLocks noChangeArrowheads="1"/>
          </p:cNvSpPr>
          <p:nvPr userDrawn="1"/>
        </p:nvSpPr>
        <p:spPr bwMode="auto">
          <a:xfrm>
            <a:off x="4892808" y="6391276"/>
            <a:ext cx="4724267" cy="333375"/>
          </a:xfrm>
          <a:prstGeom prst="rect">
            <a:avLst/>
          </a:prstGeom>
          <a:noFill/>
          <a:ln w="9525" algn="ctr">
            <a:noFill/>
            <a:miter lim="800000"/>
            <a:headEnd/>
            <a:tailEnd/>
          </a:ln>
          <a:effectLst/>
        </p:spPr>
        <p:txBody>
          <a:bodyPr lIns="89401" tIns="44700" rIns="89401" bIns="44700">
            <a:spAutoFit/>
          </a:bodyPr>
          <a:lstStyle>
            <a:lvl1pPr defTabSz="893763">
              <a:defRPr sz="2400" b="1" i="1">
                <a:solidFill>
                  <a:schemeClr val="tx1"/>
                </a:solidFill>
                <a:latin typeface="Times New Roman" panose="02020603050405020304" pitchFamily="18" charset="0"/>
              </a:defRPr>
            </a:lvl1pPr>
            <a:lvl2pPr marL="742950" indent="-285750" defTabSz="893763">
              <a:defRPr sz="2400" b="1" i="1">
                <a:solidFill>
                  <a:schemeClr val="tx1"/>
                </a:solidFill>
                <a:latin typeface="Times New Roman" panose="02020603050405020304" pitchFamily="18" charset="0"/>
              </a:defRPr>
            </a:lvl2pPr>
            <a:lvl3pPr marL="1143000" indent="-228600" defTabSz="893763">
              <a:defRPr sz="2400" b="1" i="1">
                <a:solidFill>
                  <a:schemeClr val="tx1"/>
                </a:solidFill>
                <a:latin typeface="Times New Roman" panose="02020603050405020304" pitchFamily="18" charset="0"/>
              </a:defRPr>
            </a:lvl3pPr>
            <a:lvl4pPr marL="1600200" indent="-228600" defTabSz="893763">
              <a:defRPr sz="2400" b="1" i="1">
                <a:solidFill>
                  <a:schemeClr val="tx1"/>
                </a:solidFill>
                <a:latin typeface="Times New Roman" panose="02020603050405020304" pitchFamily="18" charset="0"/>
              </a:defRPr>
            </a:lvl4pPr>
            <a:lvl5pPr marL="2057400" indent="-228600" defTabSz="893763">
              <a:defRPr sz="2400" b="1" i="1">
                <a:solidFill>
                  <a:schemeClr val="tx1"/>
                </a:solidFill>
                <a:latin typeface="Times New Roman" panose="02020603050405020304" pitchFamily="18" charset="0"/>
              </a:defRPr>
            </a:lvl5pPr>
            <a:lvl6pPr marL="2514600" indent="-228600" defTabSz="893763" eaLnBrk="0" fontAlgn="base" hangingPunct="0">
              <a:spcBef>
                <a:spcPct val="0"/>
              </a:spcBef>
              <a:spcAft>
                <a:spcPct val="0"/>
              </a:spcAft>
              <a:defRPr sz="2400" b="1" i="1">
                <a:solidFill>
                  <a:schemeClr val="tx1"/>
                </a:solidFill>
                <a:latin typeface="Times New Roman" panose="02020603050405020304" pitchFamily="18" charset="0"/>
              </a:defRPr>
            </a:lvl6pPr>
            <a:lvl7pPr marL="2971800" indent="-228600" defTabSz="893763" eaLnBrk="0" fontAlgn="base" hangingPunct="0">
              <a:spcBef>
                <a:spcPct val="0"/>
              </a:spcBef>
              <a:spcAft>
                <a:spcPct val="0"/>
              </a:spcAft>
              <a:defRPr sz="2400" b="1" i="1">
                <a:solidFill>
                  <a:schemeClr val="tx1"/>
                </a:solidFill>
                <a:latin typeface="Times New Roman" panose="02020603050405020304" pitchFamily="18" charset="0"/>
              </a:defRPr>
            </a:lvl7pPr>
            <a:lvl8pPr marL="3429000" indent="-228600" defTabSz="893763" eaLnBrk="0" fontAlgn="base" hangingPunct="0">
              <a:spcBef>
                <a:spcPct val="0"/>
              </a:spcBef>
              <a:spcAft>
                <a:spcPct val="0"/>
              </a:spcAft>
              <a:defRPr sz="2400" b="1" i="1">
                <a:solidFill>
                  <a:schemeClr val="tx1"/>
                </a:solidFill>
                <a:latin typeface="Times New Roman" panose="02020603050405020304" pitchFamily="18" charset="0"/>
              </a:defRPr>
            </a:lvl8pPr>
            <a:lvl9pPr marL="3886200" indent="-228600" defTabSz="893763" eaLnBrk="0" fontAlgn="base" hangingPunct="0">
              <a:spcBef>
                <a:spcPct val="0"/>
              </a:spcBef>
              <a:spcAft>
                <a:spcPct val="0"/>
              </a:spcAft>
              <a:defRPr sz="2400" b="1" i="1">
                <a:solidFill>
                  <a:schemeClr val="tx1"/>
                </a:solidFill>
                <a:latin typeface="Times New Roman" panose="02020603050405020304" pitchFamily="18" charset="0"/>
              </a:defRPr>
            </a:lvl9pPr>
          </a:lstStyle>
          <a:p>
            <a:pPr algn="r">
              <a:defRPr/>
            </a:pPr>
            <a:r>
              <a:rPr lang="es-ES" sz="800" b="0" dirty="0">
                <a:solidFill>
                  <a:srgbClr val="4D4D4D"/>
                </a:solidFill>
                <a:latin typeface="Arial Narrow" panose="020B0506020202030204" pitchFamily="34" charset="0"/>
                <a:cs typeface="Arial" panose="020B0604020202020204" pitchFamily="34" charset="0"/>
              </a:rPr>
              <a:t>	P BOLAND</a:t>
            </a:r>
          </a:p>
          <a:p>
            <a:pPr algn="r">
              <a:defRPr/>
            </a:pPr>
            <a:r>
              <a:rPr lang="de-DE" altLang="en-US" sz="800" b="0" dirty="0">
                <a:solidFill>
                  <a:srgbClr val="4D4D4D"/>
                </a:solidFill>
                <a:latin typeface="Arial Narrow" panose="020B0506020202030204" pitchFamily="34" charset="0"/>
              </a:rPr>
              <a:t>Pág. </a:t>
            </a:r>
            <a:fld id="{0B9C4066-7E2A-4E8E-9F17-24B1CC980775}" type="slidenum">
              <a:rPr lang="de-DE" altLang="en-US" sz="800" b="0" smtClean="0">
                <a:solidFill>
                  <a:srgbClr val="4D4D4D"/>
                </a:solidFill>
                <a:latin typeface="Arial Narrow" panose="020B0506020202030204" pitchFamily="34" charset="0"/>
              </a:rPr>
              <a:pPr algn="r">
                <a:defRPr/>
              </a:pPr>
              <a:t>‹Nº›</a:t>
            </a:fld>
            <a:endParaRPr lang="es-ES" sz="800" b="0" dirty="0">
              <a:solidFill>
                <a:srgbClr val="4D4D4D"/>
              </a:solidFill>
              <a:latin typeface="Arial Narrow" panose="020B0506020202030204" pitchFamily="34" charset="0"/>
            </a:endParaRPr>
          </a:p>
        </p:txBody>
      </p:sp>
      <p:sp>
        <p:nvSpPr>
          <p:cNvPr id="8" name="Rectangle 37">
            <a:extLst>
              <a:ext uri="{FF2B5EF4-FFF2-40B4-BE49-F238E27FC236}">
                <a16:creationId xmlns:a16="http://schemas.microsoft.com/office/drawing/2014/main" id="{74F89D2E-F589-4D7F-A059-9864F45B91AB}"/>
              </a:ext>
            </a:extLst>
          </p:cNvPr>
          <p:cNvSpPr>
            <a:spLocks noChangeArrowheads="1"/>
          </p:cNvSpPr>
          <p:nvPr userDrawn="1"/>
        </p:nvSpPr>
        <p:spPr bwMode="auto">
          <a:xfrm>
            <a:off x="199497" y="606425"/>
            <a:ext cx="9477772" cy="46038"/>
          </a:xfrm>
          <a:prstGeom prst="rect">
            <a:avLst/>
          </a:prstGeom>
          <a:gradFill rotWithShape="0">
            <a:gsLst>
              <a:gs pos="0">
                <a:srgbClr val="FFFFFF"/>
              </a:gs>
              <a:gs pos="100000">
                <a:schemeClr val="tx1"/>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i="1">
                <a:solidFill>
                  <a:schemeClr val="tx1"/>
                </a:solidFill>
                <a:latin typeface="Times New Roman" panose="02020603050405020304" pitchFamily="18" charset="0"/>
              </a:defRPr>
            </a:lvl1pPr>
            <a:lvl2pPr marL="742950" indent="-285750">
              <a:defRPr sz="2400" b="1" i="1">
                <a:solidFill>
                  <a:schemeClr val="tx1"/>
                </a:solidFill>
                <a:latin typeface="Times New Roman" panose="02020603050405020304" pitchFamily="18" charset="0"/>
              </a:defRPr>
            </a:lvl2pPr>
            <a:lvl3pPr marL="1143000" indent="-228600">
              <a:defRPr sz="2400" b="1" i="1">
                <a:solidFill>
                  <a:schemeClr val="tx1"/>
                </a:solidFill>
                <a:latin typeface="Times New Roman" panose="02020603050405020304" pitchFamily="18" charset="0"/>
              </a:defRPr>
            </a:lvl3pPr>
            <a:lvl4pPr marL="1600200" indent="-228600">
              <a:defRPr sz="2400" b="1" i="1">
                <a:solidFill>
                  <a:schemeClr val="tx1"/>
                </a:solidFill>
                <a:latin typeface="Times New Roman" panose="02020603050405020304" pitchFamily="18" charset="0"/>
              </a:defRPr>
            </a:lvl4pPr>
            <a:lvl5pPr marL="2057400" indent="-228600">
              <a:defRPr sz="24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tx1"/>
                </a:solidFill>
                <a:latin typeface="Times New Roman" panose="02020603050405020304" pitchFamily="18" charset="0"/>
              </a:defRPr>
            </a:lvl9pPr>
          </a:lstStyle>
          <a:p>
            <a:pPr algn="ctr" eaLnBrk="1" hangingPunct="1">
              <a:defRPr/>
            </a:pPr>
            <a:endParaRPr lang="es-ES" sz="3200" i="0">
              <a:latin typeface="Arial" panose="020B0604020202020204" pitchFamily="34" charset="0"/>
            </a:endParaRPr>
          </a:p>
        </p:txBody>
      </p:sp>
      <p:sp>
        <p:nvSpPr>
          <p:cNvPr id="7" name="Título 6">
            <a:extLst>
              <a:ext uri="{FF2B5EF4-FFF2-40B4-BE49-F238E27FC236}">
                <a16:creationId xmlns:a16="http://schemas.microsoft.com/office/drawing/2014/main" id="{04F9BAAA-9C8E-47C6-9FA5-C486FCE8FB32}"/>
              </a:ext>
            </a:extLst>
          </p:cNvPr>
          <p:cNvSpPr>
            <a:spLocks noGrp="1"/>
          </p:cNvSpPr>
          <p:nvPr>
            <p:ph type="ctrTitle"/>
          </p:nvPr>
        </p:nvSpPr>
        <p:spPr>
          <a:xfrm>
            <a:off x="506506" y="692696"/>
            <a:ext cx="8813933" cy="552450"/>
          </a:xfrm>
          <a:prstGeom prst="rect">
            <a:avLst/>
          </a:prstGeom>
        </p:spPr>
        <p:txBody>
          <a:bodyPr anchor="b"/>
          <a:lstStyle>
            <a:lvl1pPr algn="l">
              <a:defRPr sz="2400">
                <a:solidFill>
                  <a:schemeClr val="tx1"/>
                </a:solidFill>
              </a:defRPr>
            </a:lvl1pPr>
          </a:lstStyle>
          <a:p>
            <a:r>
              <a:rPr lang="es-ES" dirty="0"/>
              <a:t>Haga clic para modificar el estilo de título del patrón</a:t>
            </a:r>
          </a:p>
        </p:txBody>
      </p:sp>
      <p:sp>
        <p:nvSpPr>
          <p:cNvPr id="9" name="Marcador de contenido 8">
            <a:extLst>
              <a:ext uri="{FF2B5EF4-FFF2-40B4-BE49-F238E27FC236}">
                <a16:creationId xmlns:a16="http://schemas.microsoft.com/office/drawing/2014/main" id="{07A24F28-EDFE-4038-B988-C52902A7A994}"/>
              </a:ext>
            </a:extLst>
          </p:cNvPr>
          <p:cNvSpPr>
            <a:spLocks noGrp="1"/>
          </p:cNvSpPr>
          <p:nvPr>
            <p:ph sz="quarter" idx="10"/>
          </p:nvPr>
        </p:nvSpPr>
        <p:spPr>
          <a:xfrm>
            <a:off x="506507" y="1746271"/>
            <a:ext cx="8813933" cy="4613254"/>
          </a:xfrm>
          <a:prstGeom prst="rect">
            <a:avLst/>
          </a:prstGeom>
        </p:spPr>
        <p:txBody>
          <a:bodyPr/>
          <a:lstStyle>
            <a:lvl1pPr marL="180975" indent="-180975">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1pPr>
            <a:lvl2pPr marL="720725" indent="-179388">
              <a:buFont typeface="Arial" panose="020B0604020202020204" pitchFamily="34" charset="0"/>
              <a:buChar cha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stStyle>
          <a:p>
            <a:pPr lvl="0"/>
            <a:endParaRPr lang="es-ES" dirty="0"/>
          </a:p>
          <a:p>
            <a:pPr lvl="1"/>
            <a:r>
              <a:rPr lang="es-ES" dirty="0"/>
              <a:t>Segundo nivel</a:t>
            </a:r>
          </a:p>
          <a:p>
            <a:pPr lvl="2"/>
            <a:r>
              <a:rPr lang="es-ES" dirty="0"/>
              <a:t>Tercer nivel</a:t>
            </a:r>
          </a:p>
          <a:p>
            <a:pPr lvl="3"/>
            <a:r>
              <a:rPr lang="es-ES" dirty="0"/>
              <a:t>Cuarto nivel</a:t>
            </a:r>
          </a:p>
          <a:p>
            <a:pPr lvl="4"/>
            <a:r>
              <a:rPr lang="es-ES" dirty="0"/>
              <a:t>Quinto nivel</a:t>
            </a:r>
          </a:p>
        </p:txBody>
      </p:sp>
      <p:pic>
        <p:nvPicPr>
          <p:cNvPr id="11" name="Picture 38">
            <a:extLst>
              <a:ext uri="{FF2B5EF4-FFF2-40B4-BE49-F238E27FC236}">
                <a16:creationId xmlns:a16="http://schemas.microsoft.com/office/drawing/2014/main" id="{CE22C405-5CD3-4A27-BC4D-BDD26CE6B916}"/>
              </a:ext>
            </a:extLst>
          </p:cNvPr>
          <p:cNvPicPr>
            <a:picLocks noChangeAspect="1" noChangeArrowheads="1"/>
          </p:cNvPicPr>
          <p:nvPr userDrawn="1"/>
        </p:nvPicPr>
        <p:blipFill>
          <a:blip r:embed="rId4" cstate="email">
            <a:extLst>
              <a:ext uri="{28A0092B-C50C-407E-A947-70E740481C1C}">
                <a14:useLocalDpi xmlns:a14="http://schemas.microsoft.com/office/drawing/2010/main" val="0"/>
              </a:ext>
            </a:extLst>
          </a:blip>
          <a:stretch>
            <a:fillRect/>
          </a:stretch>
        </p:blipFill>
        <p:spPr bwMode="auto">
          <a:xfrm>
            <a:off x="7632229" y="217485"/>
            <a:ext cx="2045039"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650922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userDrawn="1">
  <p:cSld name="8_Diapositiva de título">
    <p:spTree>
      <p:nvGrpSpPr>
        <p:cNvPr id="1" name=""/>
        <p:cNvGrpSpPr/>
        <p:nvPr/>
      </p:nvGrpSpPr>
      <p:grpSpPr>
        <a:xfrm>
          <a:off x="0" y="0"/>
          <a:ext cx="0" cy="0"/>
          <a:chOff x="0" y="0"/>
          <a:chExt cx="0" cy="0"/>
        </a:xfrm>
      </p:grpSpPr>
      <p:pic>
        <p:nvPicPr>
          <p:cNvPr id="4" name="Picture 34" descr="ESIC_Centrado_Negro">
            <a:extLst>
              <a:ext uri="{FF2B5EF4-FFF2-40B4-BE49-F238E27FC236}">
                <a16:creationId xmlns:a16="http://schemas.microsoft.com/office/drawing/2014/main" id="{B826CC80-5B51-4548-82DC-8F7238F5EBE1}"/>
              </a:ext>
            </a:extLst>
          </p:cNvPr>
          <p:cNvPicPr>
            <a:picLocks noChangeAspect="1" noChangeArrowheads="1"/>
          </p:cNvPicPr>
          <p:nvPr userDrawn="1"/>
        </p:nvPicPr>
        <p:blipFill>
          <a:blip r:embed="rId2" cstate="email">
            <a:extLst>
              <a:ext uri="{28A0092B-C50C-407E-A947-70E740481C1C}">
                <a14:useLocalDpi xmlns:a14="http://schemas.microsoft.com/office/drawing/2010/main" val="0"/>
              </a:ext>
            </a:extLst>
          </a:blip>
          <a:srcRect/>
          <a:stretch>
            <a:fillRect/>
          </a:stretch>
        </p:blipFill>
        <p:spPr bwMode="auto">
          <a:xfrm>
            <a:off x="199496" y="6308725"/>
            <a:ext cx="1657879"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5" descr="EXECUTIVE EDUCATION BLANCO2">
            <a:extLst>
              <a:ext uri="{FF2B5EF4-FFF2-40B4-BE49-F238E27FC236}">
                <a16:creationId xmlns:a16="http://schemas.microsoft.com/office/drawing/2014/main" id="{02D5752F-C4A3-4926-BEEA-4544A66B595C}"/>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9496" y="333376"/>
            <a:ext cx="4753504"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36">
            <a:extLst>
              <a:ext uri="{FF2B5EF4-FFF2-40B4-BE49-F238E27FC236}">
                <a16:creationId xmlns:a16="http://schemas.microsoft.com/office/drawing/2014/main" id="{0DFB1293-DF4F-4A7F-8AD4-4DFFFB0EF08B}"/>
              </a:ext>
            </a:extLst>
          </p:cNvPr>
          <p:cNvSpPr txBox="1">
            <a:spLocks noChangeArrowheads="1"/>
          </p:cNvSpPr>
          <p:nvPr userDrawn="1"/>
        </p:nvSpPr>
        <p:spPr bwMode="auto">
          <a:xfrm>
            <a:off x="4892808" y="6391276"/>
            <a:ext cx="4724267" cy="333375"/>
          </a:xfrm>
          <a:prstGeom prst="rect">
            <a:avLst/>
          </a:prstGeom>
          <a:noFill/>
          <a:ln w="9525" algn="ctr">
            <a:noFill/>
            <a:miter lim="800000"/>
            <a:headEnd/>
            <a:tailEnd/>
          </a:ln>
          <a:effectLst/>
        </p:spPr>
        <p:txBody>
          <a:bodyPr lIns="89401" tIns="44700" rIns="89401" bIns="44700">
            <a:spAutoFit/>
          </a:bodyPr>
          <a:lstStyle>
            <a:lvl1pPr defTabSz="893763">
              <a:defRPr sz="2400" b="1" i="1">
                <a:solidFill>
                  <a:schemeClr val="tx1"/>
                </a:solidFill>
                <a:latin typeface="Times New Roman" panose="02020603050405020304" pitchFamily="18" charset="0"/>
              </a:defRPr>
            </a:lvl1pPr>
            <a:lvl2pPr marL="742950" indent="-285750" defTabSz="893763">
              <a:defRPr sz="2400" b="1" i="1">
                <a:solidFill>
                  <a:schemeClr val="tx1"/>
                </a:solidFill>
                <a:latin typeface="Times New Roman" panose="02020603050405020304" pitchFamily="18" charset="0"/>
              </a:defRPr>
            </a:lvl2pPr>
            <a:lvl3pPr marL="1143000" indent="-228600" defTabSz="893763">
              <a:defRPr sz="2400" b="1" i="1">
                <a:solidFill>
                  <a:schemeClr val="tx1"/>
                </a:solidFill>
                <a:latin typeface="Times New Roman" panose="02020603050405020304" pitchFamily="18" charset="0"/>
              </a:defRPr>
            </a:lvl3pPr>
            <a:lvl4pPr marL="1600200" indent="-228600" defTabSz="893763">
              <a:defRPr sz="2400" b="1" i="1">
                <a:solidFill>
                  <a:schemeClr val="tx1"/>
                </a:solidFill>
                <a:latin typeface="Times New Roman" panose="02020603050405020304" pitchFamily="18" charset="0"/>
              </a:defRPr>
            </a:lvl4pPr>
            <a:lvl5pPr marL="2057400" indent="-228600" defTabSz="893763">
              <a:defRPr sz="2400" b="1" i="1">
                <a:solidFill>
                  <a:schemeClr val="tx1"/>
                </a:solidFill>
                <a:latin typeface="Times New Roman" panose="02020603050405020304" pitchFamily="18" charset="0"/>
              </a:defRPr>
            </a:lvl5pPr>
            <a:lvl6pPr marL="2514600" indent="-228600" defTabSz="893763" eaLnBrk="0" fontAlgn="base" hangingPunct="0">
              <a:spcBef>
                <a:spcPct val="0"/>
              </a:spcBef>
              <a:spcAft>
                <a:spcPct val="0"/>
              </a:spcAft>
              <a:defRPr sz="2400" b="1" i="1">
                <a:solidFill>
                  <a:schemeClr val="tx1"/>
                </a:solidFill>
                <a:latin typeface="Times New Roman" panose="02020603050405020304" pitchFamily="18" charset="0"/>
              </a:defRPr>
            </a:lvl6pPr>
            <a:lvl7pPr marL="2971800" indent="-228600" defTabSz="893763" eaLnBrk="0" fontAlgn="base" hangingPunct="0">
              <a:spcBef>
                <a:spcPct val="0"/>
              </a:spcBef>
              <a:spcAft>
                <a:spcPct val="0"/>
              </a:spcAft>
              <a:defRPr sz="2400" b="1" i="1">
                <a:solidFill>
                  <a:schemeClr val="tx1"/>
                </a:solidFill>
                <a:latin typeface="Times New Roman" panose="02020603050405020304" pitchFamily="18" charset="0"/>
              </a:defRPr>
            </a:lvl7pPr>
            <a:lvl8pPr marL="3429000" indent="-228600" defTabSz="893763" eaLnBrk="0" fontAlgn="base" hangingPunct="0">
              <a:spcBef>
                <a:spcPct val="0"/>
              </a:spcBef>
              <a:spcAft>
                <a:spcPct val="0"/>
              </a:spcAft>
              <a:defRPr sz="2400" b="1" i="1">
                <a:solidFill>
                  <a:schemeClr val="tx1"/>
                </a:solidFill>
                <a:latin typeface="Times New Roman" panose="02020603050405020304" pitchFamily="18" charset="0"/>
              </a:defRPr>
            </a:lvl8pPr>
            <a:lvl9pPr marL="3886200" indent="-228600" defTabSz="893763" eaLnBrk="0" fontAlgn="base" hangingPunct="0">
              <a:spcBef>
                <a:spcPct val="0"/>
              </a:spcBef>
              <a:spcAft>
                <a:spcPct val="0"/>
              </a:spcAft>
              <a:defRPr sz="2400" b="1" i="1">
                <a:solidFill>
                  <a:schemeClr val="tx1"/>
                </a:solidFill>
                <a:latin typeface="Times New Roman" panose="02020603050405020304" pitchFamily="18" charset="0"/>
              </a:defRPr>
            </a:lvl9pPr>
          </a:lstStyle>
          <a:p>
            <a:pPr algn="r">
              <a:defRPr/>
            </a:pPr>
            <a:r>
              <a:rPr lang="es-ES" sz="800" b="0" dirty="0">
                <a:solidFill>
                  <a:srgbClr val="4D4D4D"/>
                </a:solidFill>
                <a:latin typeface="Arial Narrow" panose="020B0506020202030204" pitchFamily="34" charset="0"/>
                <a:cs typeface="Arial" panose="020B0604020202020204" pitchFamily="34" charset="0"/>
              </a:rPr>
              <a:t>	P BOLAND</a:t>
            </a:r>
          </a:p>
          <a:p>
            <a:pPr algn="r">
              <a:defRPr/>
            </a:pPr>
            <a:r>
              <a:rPr lang="de-DE" altLang="en-US" sz="800" b="0" dirty="0">
                <a:solidFill>
                  <a:srgbClr val="4D4D4D"/>
                </a:solidFill>
                <a:latin typeface="Arial Narrow" panose="020B0506020202030204" pitchFamily="34" charset="0"/>
              </a:rPr>
              <a:t>Pág. </a:t>
            </a:r>
            <a:fld id="{0B9C4066-7E2A-4E8E-9F17-24B1CC980775}" type="slidenum">
              <a:rPr lang="de-DE" altLang="en-US" sz="800" b="0" smtClean="0">
                <a:solidFill>
                  <a:srgbClr val="4D4D4D"/>
                </a:solidFill>
                <a:latin typeface="Arial Narrow" panose="020B0506020202030204" pitchFamily="34" charset="0"/>
              </a:rPr>
              <a:pPr algn="r">
                <a:defRPr/>
              </a:pPr>
              <a:t>‹Nº›</a:t>
            </a:fld>
            <a:endParaRPr lang="es-ES" sz="800" b="0" dirty="0">
              <a:solidFill>
                <a:srgbClr val="4D4D4D"/>
              </a:solidFill>
              <a:latin typeface="Arial Narrow" panose="020B0506020202030204" pitchFamily="34" charset="0"/>
            </a:endParaRPr>
          </a:p>
        </p:txBody>
      </p:sp>
      <p:sp>
        <p:nvSpPr>
          <p:cNvPr id="8" name="Rectangle 37">
            <a:extLst>
              <a:ext uri="{FF2B5EF4-FFF2-40B4-BE49-F238E27FC236}">
                <a16:creationId xmlns:a16="http://schemas.microsoft.com/office/drawing/2014/main" id="{74F89D2E-F589-4D7F-A059-9864F45B91AB}"/>
              </a:ext>
            </a:extLst>
          </p:cNvPr>
          <p:cNvSpPr>
            <a:spLocks noChangeArrowheads="1"/>
          </p:cNvSpPr>
          <p:nvPr userDrawn="1"/>
        </p:nvSpPr>
        <p:spPr bwMode="auto">
          <a:xfrm>
            <a:off x="199497" y="606425"/>
            <a:ext cx="9477772" cy="46038"/>
          </a:xfrm>
          <a:prstGeom prst="rect">
            <a:avLst/>
          </a:prstGeom>
          <a:gradFill rotWithShape="0">
            <a:gsLst>
              <a:gs pos="0">
                <a:srgbClr val="FFFFFF"/>
              </a:gs>
              <a:gs pos="100000">
                <a:schemeClr val="tx1"/>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i="1">
                <a:solidFill>
                  <a:schemeClr val="tx1"/>
                </a:solidFill>
                <a:latin typeface="Times New Roman" panose="02020603050405020304" pitchFamily="18" charset="0"/>
              </a:defRPr>
            </a:lvl1pPr>
            <a:lvl2pPr marL="742950" indent="-285750">
              <a:defRPr sz="2400" b="1" i="1">
                <a:solidFill>
                  <a:schemeClr val="tx1"/>
                </a:solidFill>
                <a:latin typeface="Times New Roman" panose="02020603050405020304" pitchFamily="18" charset="0"/>
              </a:defRPr>
            </a:lvl2pPr>
            <a:lvl3pPr marL="1143000" indent="-228600">
              <a:defRPr sz="2400" b="1" i="1">
                <a:solidFill>
                  <a:schemeClr val="tx1"/>
                </a:solidFill>
                <a:latin typeface="Times New Roman" panose="02020603050405020304" pitchFamily="18" charset="0"/>
              </a:defRPr>
            </a:lvl3pPr>
            <a:lvl4pPr marL="1600200" indent="-228600">
              <a:defRPr sz="2400" b="1" i="1">
                <a:solidFill>
                  <a:schemeClr val="tx1"/>
                </a:solidFill>
                <a:latin typeface="Times New Roman" panose="02020603050405020304" pitchFamily="18" charset="0"/>
              </a:defRPr>
            </a:lvl4pPr>
            <a:lvl5pPr marL="2057400" indent="-228600">
              <a:defRPr sz="24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tx1"/>
                </a:solidFill>
                <a:latin typeface="Times New Roman" panose="02020603050405020304" pitchFamily="18" charset="0"/>
              </a:defRPr>
            </a:lvl9pPr>
          </a:lstStyle>
          <a:p>
            <a:pPr algn="ctr" eaLnBrk="1" hangingPunct="1">
              <a:defRPr/>
            </a:pPr>
            <a:endParaRPr lang="es-ES" sz="3200" i="0">
              <a:latin typeface="Arial" panose="020B0604020202020204" pitchFamily="34" charset="0"/>
            </a:endParaRPr>
          </a:p>
        </p:txBody>
      </p:sp>
      <p:sp>
        <p:nvSpPr>
          <p:cNvPr id="7" name="Título 6">
            <a:extLst>
              <a:ext uri="{FF2B5EF4-FFF2-40B4-BE49-F238E27FC236}">
                <a16:creationId xmlns:a16="http://schemas.microsoft.com/office/drawing/2014/main" id="{04F9BAAA-9C8E-47C6-9FA5-C486FCE8FB32}"/>
              </a:ext>
            </a:extLst>
          </p:cNvPr>
          <p:cNvSpPr>
            <a:spLocks noGrp="1"/>
          </p:cNvSpPr>
          <p:nvPr>
            <p:ph type="ctrTitle"/>
          </p:nvPr>
        </p:nvSpPr>
        <p:spPr>
          <a:xfrm>
            <a:off x="506506" y="692696"/>
            <a:ext cx="8813933" cy="552450"/>
          </a:xfrm>
          <a:prstGeom prst="rect">
            <a:avLst/>
          </a:prstGeom>
        </p:spPr>
        <p:txBody>
          <a:bodyPr anchor="b"/>
          <a:lstStyle>
            <a:lvl1pPr algn="l">
              <a:defRPr sz="2400">
                <a:solidFill>
                  <a:schemeClr val="tx1"/>
                </a:solidFill>
              </a:defRPr>
            </a:lvl1pPr>
          </a:lstStyle>
          <a:p>
            <a:r>
              <a:rPr lang="es-ES" dirty="0"/>
              <a:t>Haga clic para modificar el estilo de título del patrón</a:t>
            </a:r>
          </a:p>
        </p:txBody>
      </p:sp>
      <p:sp>
        <p:nvSpPr>
          <p:cNvPr id="9" name="Marcador de contenido 8">
            <a:extLst>
              <a:ext uri="{FF2B5EF4-FFF2-40B4-BE49-F238E27FC236}">
                <a16:creationId xmlns:a16="http://schemas.microsoft.com/office/drawing/2014/main" id="{07A24F28-EDFE-4038-B988-C52902A7A994}"/>
              </a:ext>
            </a:extLst>
          </p:cNvPr>
          <p:cNvSpPr>
            <a:spLocks noGrp="1"/>
          </p:cNvSpPr>
          <p:nvPr>
            <p:ph sz="quarter" idx="10"/>
          </p:nvPr>
        </p:nvSpPr>
        <p:spPr>
          <a:xfrm>
            <a:off x="506507" y="1746271"/>
            <a:ext cx="8813933" cy="4613254"/>
          </a:xfrm>
          <a:prstGeom prst="rect">
            <a:avLst/>
          </a:prstGeom>
        </p:spPr>
        <p:txBody>
          <a:bodyPr/>
          <a:lstStyle>
            <a:lvl1pPr marL="180975" indent="-180975">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1pPr>
            <a:lvl2pPr marL="720725" indent="-179388">
              <a:buFont typeface="Arial" panose="020B0604020202020204" pitchFamily="34" charset="0"/>
              <a:buChar cha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stStyle>
          <a:p>
            <a:pPr lvl="0"/>
            <a:endParaRPr lang="es-ES" dirty="0"/>
          </a:p>
          <a:p>
            <a:pPr lvl="1"/>
            <a:r>
              <a:rPr lang="es-ES" dirty="0"/>
              <a:t>Segundo nivel</a:t>
            </a:r>
          </a:p>
          <a:p>
            <a:pPr lvl="2"/>
            <a:r>
              <a:rPr lang="es-ES" dirty="0"/>
              <a:t>Tercer nivel</a:t>
            </a:r>
          </a:p>
          <a:p>
            <a:pPr lvl="3"/>
            <a:r>
              <a:rPr lang="es-ES" dirty="0"/>
              <a:t>Cuarto nivel</a:t>
            </a:r>
          </a:p>
          <a:p>
            <a:pPr lvl="4"/>
            <a:r>
              <a:rPr lang="es-ES" dirty="0"/>
              <a:t>Quinto nivel</a:t>
            </a:r>
          </a:p>
        </p:txBody>
      </p:sp>
      <p:pic>
        <p:nvPicPr>
          <p:cNvPr id="11" name="Picture 38">
            <a:extLst>
              <a:ext uri="{FF2B5EF4-FFF2-40B4-BE49-F238E27FC236}">
                <a16:creationId xmlns:a16="http://schemas.microsoft.com/office/drawing/2014/main" id="{CE22C405-5CD3-4A27-BC4D-BDD26CE6B916}"/>
              </a:ext>
            </a:extLst>
          </p:cNvPr>
          <p:cNvPicPr>
            <a:picLocks noChangeAspect="1" noChangeArrowheads="1"/>
          </p:cNvPicPr>
          <p:nvPr userDrawn="1"/>
        </p:nvPicPr>
        <p:blipFill>
          <a:blip r:embed="rId4" cstate="email">
            <a:extLst>
              <a:ext uri="{28A0092B-C50C-407E-A947-70E740481C1C}">
                <a14:useLocalDpi xmlns:a14="http://schemas.microsoft.com/office/drawing/2010/main" val="0"/>
              </a:ext>
            </a:extLst>
          </a:blip>
          <a:stretch>
            <a:fillRect/>
          </a:stretch>
        </p:blipFill>
        <p:spPr bwMode="auto">
          <a:xfrm>
            <a:off x="7632229" y="217485"/>
            <a:ext cx="2045039"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920962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userDrawn="1">
  <p:cSld name="9_Diapositiva de título">
    <p:spTree>
      <p:nvGrpSpPr>
        <p:cNvPr id="1" name=""/>
        <p:cNvGrpSpPr/>
        <p:nvPr/>
      </p:nvGrpSpPr>
      <p:grpSpPr>
        <a:xfrm>
          <a:off x="0" y="0"/>
          <a:ext cx="0" cy="0"/>
          <a:chOff x="0" y="0"/>
          <a:chExt cx="0" cy="0"/>
        </a:xfrm>
      </p:grpSpPr>
      <p:pic>
        <p:nvPicPr>
          <p:cNvPr id="4" name="Picture 34" descr="ESIC_Centrado_Negro">
            <a:extLst>
              <a:ext uri="{FF2B5EF4-FFF2-40B4-BE49-F238E27FC236}">
                <a16:creationId xmlns:a16="http://schemas.microsoft.com/office/drawing/2014/main" id="{B826CC80-5B51-4548-82DC-8F7238F5EBE1}"/>
              </a:ext>
            </a:extLst>
          </p:cNvPr>
          <p:cNvPicPr>
            <a:picLocks noChangeAspect="1" noChangeArrowheads="1"/>
          </p:cNvPicPr>
          <p:nvPr userDrawn="1"/>
        </p:nvPicPr>
        <p:blipFill>
          <a:blip r:embed="rId2" cstate="email">
            <a:extLst>
              <a:ext uri="{28A0092B-C50C-407E-A947-70E740481C1C}">
                <a14:useLocalDpi xmlns:a14="http://schemas.microsoft.com/office/drawing/2010/main" val="0"/>
              </a:ext>
            </a:extLst>
          </a:blip>
          <a:srcRect/>
          <a:stretch>
            <a:fillRect/>
          </a:stretch>
        </p:blipFill>
        <p:spPr bwMode="auto">
          <a:xfrm>
            <a:off x="199496" y="6308725"/>
            <a:ext cx="1657879"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5" descr="EXECUTIVE EDUCATION BLANCO2">
            <a:extLst>
              <a:ext uri="{FF2B5EF4-FFF2-40B4-BE49-F238E27FC236}">
                <a16:creationId xmlns:a16="http://schemas.microsoft.com/office/drawing/2014/main" id="{02D5752F-C4A3-4926-BEEA-4544A66B595C}"/>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9496" y="333376"/>
            <a:ext cx="4753504"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36">
            <a:extLst>
              <a:ext uri="{FF2B5EF4-FFF2-40B4-BE49-F238E27FC236}">
                <a16:creationId xmlns:a16="http://schemas.microsoft.com/office/drawing/2014/main" id="{0DFB1293-DF4F-4A7F-8AD4-4DFFFB0EF08B}"/>
              </a:ext>
            </a:extLst>
          </p:cNvPr>
          <p:cNvSpPr txBox="1">
            <a:spLocks noChangeArrowheads="1"/>
          </p:cNvSpPr>
          <p:nvPr userDrawn="1"/>
        </p:nvSpPr>
        <p:spPr bwMode="auto">
          <a:xfrm>
            <a:off x="4892808" y="6391276"/>
            <a:ext cx="4724267" cy="333375"/>
          </a:xfrm>
          <a:prstGeom prst="rect">
            <a:avLst/>
          </a:prstGeom>
          <a:noFill/>
          <a:ln w="9525" algn="ctr">
            <a:noFill/>
            <a:miter lim="800000"/>
            <a:headEnd/>
            <a:tailEnd/>
          </a:ln>
          <a:effectLst/>
        </p:spPr>
        <p:txBody>
          <a:bodyPr lIns="89401" tIns="44700" rIns="89401" bIns="44700">
            <a:spAutoFit/>
          </a:bodyPr>
          <a:lstStyle>
            <a:lvl1pPr defTabSz="893763">
              <a:defRPr sz="2400" b="1" i="1">
                <a:solidFill>
                  <a:schemeClr val="tx1"/>
                </a:solidFill>
                <a:latin typeface="Times New Roman" panose="02020603050405020304" pitchFamily="18" charset="0"/>
              </a:defRPr>
            </a:lvl1pPr>
            <a:lvl2pPr marL="742950" indent="-285750" defTabSz="893763">
              <a:defRPr sz="2400" b="1" i="1">
                <a:solidFill>
                  <a:schemeClr val="tx1"/>
                </a:solidFill>
                <a:latin typeface="Times New Roman" panose="02020603050405020304" pitchFamily="18" charset="0"/>
              </a:defRPr>
            </a:lvl2pPr>
            <a:lvl3pPr marL="1143000" indent="-228600" defTabSz="893763">
              <a:defRPr sz="2400" b="1" i="1">
                <a:solidFill>
                  <a:schemeClr val="tx1"/>
                </a:solidFill>
                <a:latin typeface="Times New Roman" panose="02020603050405020304" pitchFamily="18" charset="0"/>
              </a:defRPr>
            </a:lvl3pPr>
            <a:lvl4pPr marL="1600200" indent="-228600" defTabSz="893763">
              <a:defRPr sz="2400" b="1" i="1">
                <a:solidFill>
                  <a:schemeClr val="tx1"/>
                </a:solidFill>
                <a:latin typeface="Times New Roman" panose="02020603050405020304" pitchFamily="18" charset="0"/>
              </a:defRPr>
            </a:lvl4pPr>
            <a:lvl5pPr marL="2057400" indent="-228600" defTabSz="893763">
              <a:defRPr sz="2400" b="1" i="1">
                <a:solidFill>
                  <a:schemeClr val="tx1"/>
                </a:solidFill>
                <a:latin typeface="Times New Roman" panose="02020603050405020304" pitchFamily="18" charset="0"/>
              </a:defRPr>
            </a:lvl5pPr>
            <a:lvl6pPr marL="2514600" indent="-228600" defTabSz="893763" eaLnBrk="0" fontAlgn="base" hangingPunct="0">
              <a:spcBef>
                <a:spcPct val="0"/>
              </a:spcBef>
              <a:spcAft>
                <a:spcPct val="0"/>
              </a:spcAft>
              <a:defRPr sz="2400" b="1" i="1">
                <a:solidFill>
                  <a:schemeClr val="tx1"/>
                </a:solidFill>
                <a:latin typeface="Times New Roman" panose="02020603050405020304" pitchFamily="18" charset="0"/>
              </a:defRPr>
            </a:lvl6pPr>
            <a:lvl7pPr marL="2971800" indent="-228600" defTabSz="893763" eaLnBrk="0" fontAlgn="base" hangingPunct="0">
              <a:spcBef>
                <a:spcPct val="0"/>
              </a:spcBef>
              <a:spcAft>
                <a:spcPct val="0"/>
              </a:spcAft>
              <a:defRPr sz="2400" b="1" i="1">
                <a:solidFill>
                  <a:schemeClr val="tx1"/>
                </a:solidFill>
                <a:latin typeface="Times New Roman" panose="02020603050405020304" pitchFamily="18" charset="0"/>
              </a:defRPr>
            </a:lvl7pPr>
            <a:lvl8pPr marL="3429000" indent="-228600" defTabSz="893763" eaLnBrk="0" fontAlgn="base" hangingPunct="0">
              <a:spcBef>
                <a:spcPct val="0"/>
              </a:spcBef>
              <a:spcAft>
                <a:spcPct val="0"/>
              </a:spcAft>
              <a:defRPr sz="2400" b="1" i="1">
                <a:solidFill>
                  <a:schemeClr val="tx1"/>
                </a:solidFill>
                <a:latin typeface="Times New Roman" panose="02020603050405020304" pitchFamily="18" charset="0"/>
              </a:defRPr>
            </a:lvl8pPr>
            <a:lvl9pPr marL="3886200" indent="-228600" defTabSz="893763" eaLnBrk="0" fontAlgn="base" hangingPunct="0">
              <a:spcBef>
                <a:spcPct val="0"/>
              </a:spcBef>
              <a:spcAft>
                <a:spcPct val="0"/>
              </a:spcAft>
              <a:defRPr sz="2400" b="1" i="1">
                <a:solidFill>
                  <a:schemeClr val="tx1"/>
                </a:solidFill>
                <a:latin typeface="Times New Roman" panose="02020603050405020304" pitchFamily="18" charset="0"/>
              </a:defRPr>
            </a:lvl9pPr>
          </a:lstStyle>
          <a:p>
            <a:pPr algn="r">
              <a:defRPr/>
            </a:pPr>
            <a:r>
              <a:rPr lang="es-ES" sz="800" b="0" dirty="0">
                <a:solidFill>
                  <a:srgbClr val="4D4D4D"/>
                </a:solidFill>
                <a:latin typeface="Arial Narrow" panose="020B0506020202030204" pitchFamily="34" charset="0"/>
                <a:cs typeface="Arial" panose="020B0604020202020204" pitchFamily="34" charset="0"/>
              </a:rPr>
              <a:t>	P BOLAND</a:t>
            </a:r>
          </a:p>
          <a:p>
            <a:pPr algn="r">
              <a:defRPr/>
            </a:pPr>
            <a:r>
              <a:rPr lang="de-DE" altLang="en-US" sz="800" b="0" dirty="0">
                <a:solidFill>
                  <a:srgbClr val="4D4D4D"/>
                </a:solidFill>
                <a:latin typeface="Arial Narrow" panose="020B0506020202030204" pitchFamily="34" charset="0"/>
              </a:rPr>
              <a:t>Pág. </a:t>
            </a:r>
            <a:fld id="{0B9C4066-7E2A-4E8E-9F17-24B1CC980775}" type="slidenum">
              <a:rPr lang="de-DE" altLang="en-US" sz="800" b="0" smtClean="0">
                <a:solidFill>
                  <a:srgbClr val="4D4D4D"/>
                </a:solidFill>
                <a:latin typeface="Arial Narrow" panose="020B0506020202030204" pitchFamily="34" charset="0"/>
              </a:rPr>
              <a:pPr algn="r">
                <a:defRPr/>
              </a:pPr>
              <a:t>‹Nº›</a:t>
            </a:fld>
            <a:endParaRPr lang="es-ES" sz="800" b="0" dirty="0">
              <a:solidFill>
                <a:srgbClr val="4D4D4D"/>
              </a:solidFill>
              <a:latin typeface="Arial Narrow" panose="020B0506020202030204" pitchFamily="34" charset="0"/>
            </a:endParaRPr>
          </a:p>
        </p:txBody>
      </p:sp>
      <p:sp>
        <p:nvSpPr>
          <p:cNvPr id="8" name="Rectangle 37">
            <a:extLst>
              <a:ext uri="{FF2B5EF4-FFF2-40B4-BE49-F238E27FC236}">
                <a16:creationId xmlns:a16="http://schemas.microsoft.com/office/drawing/2014/main" id="{74F89D2E-F589-4D7F-A059-9864F45B91AB}"/>
              </a:ext>
            </a:extLst>
          </p:cNvPr>
          <p:cNvSpPr>
            <a:spLocks noChangeArrowheads="1"/>
          </p:cNvSpPr>
          <p:nvPr userDrawn="1"/>
        </p:nvSpPr>
        <p:spPr bwMode="auto">
          <a:xfrm>
            <a:off x="199497" y="606425"/>
            <a:ext cx="9477772" cy="46038"/>
          </a:xfrm>
          <a:prstGeom prst="rect">
            <a:avLst/>
          </a:prstGeom>
          <a:gradFill rotWithShape="0">
            <a:gsLst>
              <a:gs pos="0">
                <a:srgbClr val="FFFFFF"/>
              </a:gs>
              <a:gs pos="100000">
                <a:schemeClr val="tx1"/>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i="1">
                <a:solidFill>
                  <a:schemeClr val="tx1"/>
                </a:solidFill>
                <a:latin typeface="Times New Roman" panose="02020603050405020304" pitchFamily="18" charset="0"/>
              </a:defRPr>
            </a:lvl1pPr>
            <a:lvl2pPr marL="742950" indent="-285750">
              <a:defRPr sz="2400" b="1" i="1">
                <a:solidFill>
                  <a:schemeClr val="tx1"/>
                </a:solidFill>
                <a:latin typeface="Times New Roman" panose="02020603050405020304" pitchFamily="18" charset="0"/>
              </a:defRPr>
            </a:lvl2pPr>
            <a:lvl3pPr marL="1143000" indent="-228600">
              <a:defRPr sz="2400" b="1" i="1">
                <a:solidFill>
                  <a:schemeClr val="tx1"/>
                </a:solidFill>
                <a:latin typeface="Times New Roman" panose="02020603050405020304" pitchFamily="18" charset="0"/>
              </a:defRPr>
            </a:lvl3pPr>
            <a:lvl4pPr marL="1600200" indent="-228600">
              <a:defRPr sz="2400" b="1" i="1">
                <a:solidFill>
                  <a:schemeClr val="tx1"/>
                </a:solidFill>
                <a:latin typeface="Times New Roman" panose="02020603050405020304" pitchFamily="18" charset="0"/>
              </a:defRPr>
            </a:lvl4pPr>
            <a:lvl5pPr marL="2057400" indent="-228600">
              <a:defRPr sz="24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tx1"/>
                </a:solidFill>
                <a:latin typeface="Times New Roman" panose="02020603050405020304" pitchFamily="18" charset="0"/>
              </a:defRPr>
            </a:lvl9pPr>
          </a:lstStyle>
          <a:p>
            <a:pPr algn="ctr" eaLnBrk="1" hangingPunct="1">
              <a:defRPr/>
            </a:pPr>
            <a:endParaRPr lang="es-ES" sz="3200" i="0">
              <a:latin typeface="Arial" panose="020B0604020202020204" pitchFamily="34" charset="0"/>
            </a:endParaRPr>
          </a:p>
        </p:txBody>
      </p:sp>
      <p:sp>
        <p:nvSpPr>
          <p:cNvPr id="7" name="Título 6">
            <a:extLst>
              <a:ext uri="{FF2B5EF4-FFF2-40B4-BE49-F238E27FC236}">
                <a16:creationId xmlns:a16="http://schemas.microsoft.com/office/drawing/2014/main" id="{04F9BAAA-9C8E-47C6-9FA5-C486FCE8FB32}"/>
              </a:ext>
            </a:extLst>
          </p:cNvPr>
          <p:cNvSpPr>
            <a:spLocks noGrp="1"/>
          </p:cNvSpPr>
          <p:nvPr>
            <p:ph type="ctrTitle"/>
          </p:nvPr>
        </p:nvSpPr>
        <p:spPr>
          <a:xfrm>
            <a:off x="506506" y="692696"/>
            <a:ext cx="8813933" cy="552450"/>
          </a:xfrm>
          <a:prstGeom prst="rect">
            <a:avLst/>
          </a:prstGeom>
        </p:spPr>
        <p:txBody>
          <a:bodyPr anchor="b"/>
          <a:lstStyle>
            <a:lvl1pPr algn="l">
              <a:defRPr sz="2400">
                <a:solidFill>
                  <a:schemeClr val="tx1"/>
                </a:solidFill>
              </a:defRPr>
            </a:lvl1pPr>
          </a:lstStyle>
          <a:p>
            <a:r>
              <a:rPr lang="es-ES" dirty="0"/>
              <a:t>Haga clic para modificar el estilo de título del patrón</a:t>
            </a:r>
          </a:p>
        </p:txBody>
      </p:sp>
      <p:sp>
        <p:nvSpPr>
          <p:cNvPr id="9" name="Marcador de contenido 8">
            <a:extLst>
              <a:ext uri="{FF2B5EF4-FFF2-40B4-BE49-F238E27FC236}">
                <a16:creationId xmlns:a16="http://schemas.microsoft.com/office/drawing/2014/main" id="{07A24F28-EDFE-4038-B988-C52902A7A994}"/>
              </a:ext>
            </a:extLst>
          </p:cNvPr>
          <p:cNvSpPr>
            <a:spLocks noGrp="1"/>
          </p:cNvSpPr>
          <p:nvPr>
            <p:ph sz="quarter" idx="10"/>
          </p:nvPr>
        </p:nvSpPr>
        <p:spPr>
          <a:xfrm>
            <a:off x="506507" y="1746271"/>
            <a:ext cx="8813933" cy="4613254"/>
          </a:xfrm>
          <a:prstGeom prst="rect">
            <a:avLst/>
          </a:prstGeom>
        </p:spPr>
        <p:txBody>
          <a:bodyPr/>
          <a:lstStyle>
            <a:lvl1pPr marL="180975" indent="-180975">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1pPr>
            <a:lvl2pPr marL="720725" indent="-179388">
              <a:buFont typeface="Arial" panose="020B0604020202020204" pitchFamily="34" charset="0"/>
              <a:buChar cha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stStyle>
          <a:p>
            <a:pPr lvl="0"/>
            <a:endParaRPr lang="es-ES" dirty="0"/>
          </a:p>
          <a:p>
            <a:pPr lvl="1"/>
            <a:r>
              <a:rPr lang="es-ES" dirty="0"/>
              <a:t>Segundo nivel</a:t>
            </a:r>
          </a:p>
          <a:p>
            <a:pPr lvl="2"/>
            <a:r>
              <a:rPr lang="es-ES" dirty="0"/>
              <a:t>Tercer nivel</a:t>
            </a:r>
          </a:p>
          <a:p>
            <a:pPr lvl="3"/>
            <a:r>
              <a:rPr lang="es-ES" dirty="0"/>
              <a:t>Cuarto nivel</a:t>
            </a:r>
          </a:p>
          <a:p>
            <a:pPr lvl="4"/>
            <a:r>
              <a:rPr lang="es-ES" dirty="0"/>
              <a:t>Quinto nivel</a:t>
            </a:r>
          </a:p>
        </p:txBody>
      </p:sp>
      <p:pic>
        <p:nvPicPr>
          <p:cNvPr id="11" name="Picture 38">
            <a:extLst>
              <a:ext uri="{FF2B5EF4-FFF2-40B4-BE49-F238E27FC236}">
                <a16:creationId xmlns:a16="http://schemas.microsoft.com/office/drawing/2014/main" id="{CE22C405-5CD3-4A27-BC4D-BDD26CE6B916}"/>
              </a:ext>
            </a:extLst>
          </p:cNvPr>
          <p:cNvPicPr>
            <a:picLocks noChangeAspect="1" noChangeArrowheads="1"/>
          </p:cNvPicPr>
          <p:nvPr userDrawn="1"/>
        </p:nvPicPr>
        <p:blipFill>
          <a:blip r:embed="rId4" cstate="email">
            <a:extLst>
              <a:ext uri="{28A0092B-C50C-407E-A947-70E740481C1C}">
                <a14:useLocalDpi xmlns:a14="http://schemas.microsoft.com/office/drawing/2010/main" val="0"/>
              </a:ext>
            </a:extLst>
          </a:blip>
          <a:stretch>
            <a:fillRect/>
          </a:stretch>
        </p:blipFill>
        <p:spPr bwMode="auto">
          <a:xfrm>
            <a:off x="7632229" y="217485"/>
            <a:ext cx="2045039"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525027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userDrawn="1">
  <p:cSld name="10_Diapositiva de título">
    <p:spTree>
      <p:nvGrpSpPr>
        <p:cNvPr id="1" name=""/>
        <p:cNvGrpSpPr/>
        <p:nvPr/>
      </p:nvGrpSpPr>
      <p:grpSpPr>
        <a:xfrm>
          <a:off x="0" y="0"/>
          <a:ext cx="0" cy="0"/>
          <a:chOff x="0" y="0"/>
          <a:chExt cx="0" cy="0"/>
        </a:xfrm>
      </p:grpSpPr>
      <p:pic>
        <p:nvPicPr>
          <p:cNvPr id="4" name="Picture 34" descr="ESIC_Centrado_Negro">
            <a:extLst>
              <a:ext uri="{FF2B5EF4-FFF2-40B4-BE49-F238E27FC236}">
                <a16:creationId xmlns:a16="http://schemas.microsoft.com/office/drawing/2014/main" id="{B826CC80-5B51-4548-82DC-8F7238F5EBE1}"/>
              </a:ext>
            </a:extLst>
          </p:cNvPr>
          <p:cNvPicPr>
            <a:picLocks noChangeAspect="1" noChangeArrowheads="1"/>
          </p:cNvPicPr>
          <p:nvPr userDrawn="1"/>
        </p:nvPicPr>
        <p:blipFill>
          <a:blip r:embed="rId2" cstate="email">
            <a:extLst>
              <a:ext uri="{28A0092B-C50C-407E-A947-70E740481C1C}">
                <a14:useLocalDpi xmlns:a14="http://schemas.microsoft.com/office/drawing/2010/main" val="0"/>
              </a:ext>
            </a:extLst>
          </a:blip>
          <a:srcRect/>
          <a:stretch>
            <a:fillRect/>
          </a:stretch>
        </p:blipFill>
        <p:spPr bwMode="auto">
          <a:xfrm>
            <a:off x="199496" y="6308725"/>
            <a:ext cx="1657879"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5" descr="EXECUTIVE EDUCATION BLANCO2">
            <a:extLst>
              <a:ext uri="{FF2B5EF4-FFF2-40B4-BE49-F238E27FC236}">
                <a16:creationId xmlns:a16="http://schemas.microsoft.com/office/drawing/2014/main" id="{02D5752F-C4A3-4926-BEEA-4544A66B595C}"/>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9496" y="333376"/>
            <a:ext cx="4753504"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36">
            <a:extLst>
              <a:ext uri="{FF2B5EF4-FFF2-40B4-BE49-F238E27FC236}">
                <a16:creationId xmlns:a16="http://schemas.microsoft.com/office/drawing/2014/main" id="{0DFB1293-DF4F-4A7F-8AD4-4DFFFB0EF08B}"/>
              </a:ext>
            </a:extLst>
          </p:cNvPr>
          <p:cNvSpPr txBox="1">
            <a:spLocks noChangeArrowheads="1"/>
          </p:cNvSpPr>
          <p:nvPr userDrawn="1"/>
        </p:nvSpPr>
        <p:spPr bwMode="auto">
          <a:xfrm>
            <a:off x="4892808" y="6391276"/>
            <a:ext cx="4724267" cy="333375"/>
          </a:xfrm>
          <a:prstGeom prst="rect">
            <a:avLst/>
          </a:prstGeom>
          <a:noFill/>
          <a:ln w="9525" algn="ctr">
            <a:noFill/>
            <a:miter lim="800000"/>
            <a:headEnd/>
            <a:tailEnd/>
          </a:ln>
          <a:effectLst/>
        </p:spPr>
        <p:txBody>
          <a:bodyPr lIns="89401" tIns="44700" rIns="89401" bIns="44700">
            <a:spAutoFit/>
          </a:bodyPr>
          <a:lstStyle>
            <a:lvl1pPr defTabSz="893763">
              <a:defRPr sz="2400" b="1" i="1">
                <a:solidFill>
                  <a:schemeClr val="tx1"/>
                </a:solidFill>
                <a:latin typeface="Times New Roman" panose="02020603050405020304" pitchFamily="18" charset="0"/>
              </a:defRPr>
            </a:lvl1pPr>
            <a:lvl2pPr marL="742950" indent="-285750" defTabSz="893763">
              <a:defRPr sz="2400" b="1" i="1">
                <a:solidFill>
                  <a:schemeClr val="tx1"/>
                </a:solidFill>
                <a:latin typeface="Times New Roman" panose="02020603050405020304" pitchFamily="18" charset="0"/>
              </a:defRPr>
            </a:lvl2pPr>
            <a:lvl3pPr marL="1143000" indent="-228600" defTabSz="893763">
              <a:defRPr sz="2400" b="1" i="1">
                <a:solidFill>
                  <a:schemeClr val="tx1"/>
                </a:solidFill>
                <a:latin typeface="Times New Roman" panose="02020603050405020304" pitchFamily="18" charset="0"/>
              </a:defRPr>
            </a:lvl3pPr>
            <a:lvl4pPr marL="1600200" indent="-228600" defTabSz="893763">
              <a:defRPr sz="2400" b="1" i="1">
                <a:solidFill>
                  <a:schemeClr val="tx1"/>
                </a:solidFill>
                <a:latin typeface="Times New Roman" panose="02020603050405020304" pitchFamily="18" charset="0"/>
              </a:defRPr>
            </a:lvl4pPr>
            <a:lvl5pPr marL="2057400" indent="-228600" defTabSz="893763">
              <a:defRPr sz="2400" b="1" i="1">
                <a:solidFill>
                  <a:schemeClr val="tx1"/>
                </a:solidFill>
                <a:latin typeface="Times New Roman" panose="02020603050405020304" pitchFamily="18" charset="0"/>
              </a:defRPr>
            </a:lvl5pPr>
            <a:lvl6pPr marL="2514600" indent="-228600" defTabSz="893763" eaLnBrk="0" fontAlgn="base" hangingPunct="0">
              <a:spcBef>
                <a:spcPct val="0"/>
              </a:spcBef>
              <a:spcAft>
                <a:spcPct val="0"/>
              </a:spcAft>
              <a:defRPr sz="2400" b="1" i="1">
                <a:solidFill>
                  <a:schemeClr val="tx1"/>
                </a:solidFill>
                <a:latin typeface="Times New Roman" panose="02020603050405020304" pitchFamily="18" charset="0"/>
              </a:defRPr>
            </a:lvl6pPr>
            <a:lvl7pPr marL="2971800" indent="-228600" defTabSz="893763" eaLnBrk="0" fontAlgn="base" hangingPunct="0">
              <a:spcBef>
                <a:spcPct val="0"/>
              </a:spcBef>
              <a:spcAft>
                <a:spcPct val="0"/>
              </a:spcAft>
              <a:defRPr sz="2400" b="1" i="1">
                <a:solidFill>
                  <a:schemeClr val="tx1"/>
                </a:solidFill>
                <a:latin typeface="Times New Roman" panose="02020603050405020304" pitchFamily="18" charset="0"/>
              </a:defRPr>
            </a:lvl7pPr>
            <a:lvl8pPr marL="3429000" indent="-228600" defTabSz="893763" eaLnBrk="0" fontAlgn="base" hangingPunct="0">
              <a:spcBef>
                <a:spcPct val="0"/>
              </a:spcBef>
              <a:spcAft>
                <a:spcPct val="0"/>
              </a:spcAft>
              <a:defRPr sz="2400" b="1" i="1">
                <a:solidFill>
                  <a:schemeClr val="tx1"/>
                </a:solidFill>
                <a:latin typeface="Times New Roman" panose="02020603050405020304" pitchFamily="18" charset="0"/>
              </a:defRPr>
            </a:lvl8pPr>
            <a:lvl9pPr marL="3886200" indent="-228600" defTabSz="893763" eaLnBrk="0" fontAlgn="base" hangingPunct="0">
              <a:spcBef>
                <a:spcPct val="0"/>
              </a:spcBef>
              <a:spcAft>
                <a:spcPct val="0"/>
              </a:spcAft>
              <a:defRPr sz="2400" b="1" i="1">
                <a:solidFill>
                  <a:schemeClr val="tx1"/>
                </a:solidFill>
                <a:latin typeface="Times New Roman" panose="02020603050405020304" pitchFamily="18" charset="0"/>
              </a:defRPr>
            </a:lvl9pPr>
          </a:lstStyle>
          <a:p>
            <a:pPr algn="r">
              <a:defRPr/>
            </a:pPr>
            <a:r>
              <a:rPr lang="es-ES" sz="800" b="0" dirty="0">
                <a:solidFill>
                  <a:srgbClr val="4D4D4D"/>
                </a:solidFill>
                <a:latin typeface="Arial Narrow" panose="020B0506020202030204" pitchFamily="34" charset="0"/>
                <a:cs typeface="Arial" panose="020B0604020202020204" pitchFamily="34" charset="0"/>
              </a:rPr>
              <a:t>	P BOLAND</a:t>
            </a:r>
          </a:p>
          <a:p>
            <a:pPr algn="r">
              <a:defRPr/>
            </a:pPr>
            <a:r>
              <a:rPr lang="de-DE" altLang="en-US" sz="800" b="0" dirty="0">
                <a:solidFill>
                  <a:srgbClr val="4D4D4D"/>
                </a:solidFill>
                <a:latin typeface="Arial Narrow" panose="020B0506020202030204" pitchFamily="34" charset="0"/>
              </a:rPr>
              <a:t>Pág. </a:t>
            </a:r>
            <a:fld id="{0B9C4066-7E2A-4E8E-9F17-24B1CC980775}" type="slidenum">
              <a:rPr lang="de-DE" altLang="en-US" sz="800" b="0" smtClean="0">
                <a:solidFill>
                  <a:srgbClr val="4D4D4D"/>
                </a:solidFill>
                <a:latin typeface="Arial Narrow" panose="020B0506020202030204" pitchFamily="34" charset="0"/>
              </a:rPr>
              <a:pPr algn="r">
                <a:defRPr/>
              </a:pPr>
              <a:t>‹Nº›</a:t>
            </a:fld>
            <a:endParaRPr lang="es-ES" sz="800" b="0" dirty="0">
              <a:solidFill>
                <a:srgbClr val="4D4D4D"/>
              </a:solidFill>
              <a:latin typeface="Arial Narrow" panose="020B0506020202030204" pitchFamily="34" charset="0"/>
            </a:endParaRPr>
          </a:p>
        </p:txBody>
      </p:sp>
      <p:sp>
        <p:nvSpPr>
          <p:cNvPr id="8" name="Rectangle 37">
            <a:extLst>
              <a:ext uri="{FF2B5EF4-FFF2-40B4-BE49-F238E27FC236}">
                <a16:creationId xmlns:a16="http://schemas.microsoft.com/office/drawing/2014/main" id="{74F89D2E-F589-4D7F-A059-9864F45B91AB}"/>
              </a:ext>
            </a:extLst>
          </p:cNvPr>
          <p:cNvSpPr>
            <a:spLocks noChangeArrowheads="1"/>
          </p:cNvSpPr>
          <p:nvPr userDrawn="1"/>
        </p:nvSpPr>
        <p:spPr bwMode="auto">
          <a:xfrm>
            <a:off x="199497" y="606425"/>
            <a:ext cx="9477772" cy="46038"/>
          </a:xfrm>
          <a:prstGeom prst="rect">
            <a:avLst/>
          </a:prstGeom>
          <a:gradFill rotWithShape="0">
            <a:gsLst>
              <a:gs pos="0">
                <a:srgbClr val="FFFFFF"/>
              </a:gs>
              <a:gs pos="100000">
                <a:schemeClr val="tx1"/>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b="1" i="1">
                <a:solidFill>
                  <a:schemeClr val="tx1"/>
                </a:solidFill>
                <a:latin typeface="Times New Roman" panose="02020603050405020304" pitchFamily="18" charset="0"/>
              </a:defRPr>
            </a:lvl1pPr>
            <a:lvl2pPr marL="742950" indent="-285750">
              <a:defRPr sz="2400" b="1" i="1">
                <a:solidFill>
                  <a:schemeClr val="tx1"/>
                </a:solidFill>
                <a:latin typeface="Times New Roman" panose="02020603050405020304" pitchFamily="18" charset="0"/>
              </a:defRPr>
            </a:lvl2pPr>
            <a:lvl3pPr marL="1143000" indent="-228600">
              <a:defRPr sz="2400" b="1" i="1">
                <a:solidFill>
                  <a:schemeClr val="tx1"/>
                </a:solidFill>
                <a:latin typeface="Times New Roman" panose="02020603050405020304" pitchFamily="18" charset="0"/>
              </a:defRPr>
            </a:lvl3pPr>
            <a:lvl4pPr marL="1600200" indent="-228600">
              <a:defRPr sz="2400" b="1" i="1">
                <a:solidFill>
                  <a:schemeClr val="tx1"/>
                </a:solidFill>
                <a:latin typeface="Times New Roman" panose="02020603050405020304" pitchFamily="18" charset="0"/>
              </a:defRPr>
            </a:lvl4pPr>
            <a:lvl5pPr marL="2057400" indent="-228600">
              <a:defRPr sz="24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tx1"/>
                </a:solidFill>
                <a:latin typeface="Times New Roman" panose="02020603050405020304" pitchFamily="18" charset="0"/>
              </a:defRPr>
            </a:lvl9pPr>
          </a:lstStyle>
          <a:p>
            <a:pPr algn="ctr" eaLnBrk="1" hangingPunct="1">
              <a:defRPr/>
            </a:pPr>
            <a:endParaRPr lang="es-ES" sz="3200" i="0">
              <a:latin typeface="Arial" panose="020B0604020202020204" pitchFamily="34" charset="0"/>
            </a:endParaRPr>
          </a:p>
        </p:txBody>
      </p:sp>
      <p:sp>
        <p:nvSpPr>
          <p:cNvPr id="7" name="Título 6">
            <a:extLst>
              <a:ext uri="{FF2B5EF4-FFF2-40B4-BE49-F238E27FC236}">
                <a16:creationId xmlns:a16="http://schemas.microsoft.com/office/drawing/2014/main" id="{04F9BAAA-9C8E-47C6-9FA5-C486FCE8FB32}"/>
              </a:ext>
            </a:extLst>
          </p:cNvPr>
          <p:cNvSpPr>
            <a:spLocks noGrp="1"/>
          </p:cNvSpPr>
          <p:nvPr>
            <p:ph type="ctrTitle"/>
          </p:nvPr>
        </p:nvSpPr>
        <p:spPr>
          <a:xfrm>
            <a:off x="506506" y="692696"/>
            <a:ext cx="8813933" cy="552450"/>
          </a:xfrm>
          <a:prstGeom prst="rect">
            <a:avLst/>
          </a:prstGeom>
        </p:spPr>
        <p:txBody>
          <a:bodyPr anchor="b"/>
          <a:lstStyle>
            <a:lvl1pPr algn="l">
              <a:defRPr sz="2400">
                <a:solidFill>
                  <a:schemeClr val="tx1"/>
                </a:solidFill>
              </a:defRPr>
            </a:lvl1pPr>
          </a:lstStyle>
          <a:p>
            <a:r>
              <a:rPr lang="es-ES" dirty="0"/>
              <a:t>Haga clic para modificar el estilo de título del patrón</a:t>
            </a:r>
          </a:p>
        </p:txBody>
      </p:sp>
      <p:sp>
        <p:nvSpPr>
          <p:cNvPr id="9" name="Marcador de contenido 8">
            <a:extLst>
              <a:ext uri="{FF2B5EF4-FFF2-40B4-BE49-F238E27FC236}">
                <a16:creationId xmlns:a16="http://schemas.microsoft.com/office/drawing/2014/main" id="{07A24F28-EDFE-4038-B988-C52902A7A994}"/>
              </a:ext>
            </a:extLst>
          </p:cNvPr>
          <p:cNvSpPr>
            <a:spLocks noGrp="1"/>
          </p:cNvSpPr>
          <p:nvPr>
            <p:ph sz="quarter" idx="10"/>
          </p:nvPr>
        </p:nvSpPr>
        <p:spPr>
          <a:xfrm>
            <a:off x="506507" y="1746271"/>
            <a:ext cx="8813933" cy="4613254"/>
          </a:xfrm>
          <a:prstGeom prst="rect">
            <a:avLst/>
          </a:prstGeom>
        </p:spPr>
        <p:txBody>
          <a:bodyPr/>
          <a:lstStyle>
            <a:lvl1pPr marL="180975" indent="-180975">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1pPr>
            <a:lvl2pPr marL="720725" indent="-179388">
              <a:buFont typeface="Arial" panose="020B0604020202020204" pitchFamily="34" charset="0"/>
              <a:buChar cha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stStyle>
          <a:p>
            <a:pPr lvl="0"/>
            <a:endParaRPr lang="es-ES" dirty="0"/>
          </a:p>
          <a:p>
            <a:pPr lvl="1"/>
            <a:r>
              <a:rPr lang="es-ES" dirty="0"/>
              <a:t>Segundo nivel</a:t>
            </a:r>
          </a:p>
          <a:p>
            <a:pPr lvl="2"/>
            <a:r>
              <a:rPr lang="es-ES" dirty="0"/>
              <a:t>Tercer nivel</a:t>
            </a:r>
          </a:p>
          <a:p>
            <a:pPr lvl="3"/>
            <a:r>
              <a:rPr lang="es-ES" dirty="0"/>
              <a:t>Cuarto nivel</a:t>
            </a:r>
          </a:p>
          <a:p>
            <a:pPr lvl="4"/>
            <a:r>
              <a:rPr lang="es-ES" dirty="0"/>
              <a:t>Quinto nivel</a:t>
            </a:r>
          </a:p>
        </p:txBody>
      </p:sp>
      <p:pic>
        <p:nvPicPr>
          <p:cNvPr id="11" name="Picture 38">
            <a:extLst>
              <a:ext uri="{FF2B5EF4-FFF2-40B4-BE49-F238E27FC236}">
                <a16:creationId xmlns:a16="http://schemas.microsoft.com/office/drawing/2014/main" id="{CE22C405-5CD3-4A27-BC4D-BDD26CE6B916}"/>
              </a:ext>
            </a:extLst>
          </p:cNvPr>
          <p:cNvPicPr>
            <a:picLocks noChangeAspect="1" noChangeArrowheads="1"/>
          </p:cNvPicPr>
          <p:nvPr userDrawn="1"/>
        </p:nvPicPr>
        <p:blipFill>
          <a:blip r:embed="rId4" cstate="email">
            <a:extLst>
              <a:ext uri="{28A0092B-C50C-407E-A947-70E740481C1C}">
                <a14:useLocalDpi xmlns:a14="http://schemas.microsoft.com/office/drawing/2010/main" val="0"/>
              </a:ext>
            </a:extLst>
          </a:blip>
          <a:stretch>
            <a:fillRect/>
          </a:stretch>
        </p:blipFill>
        <p:spPr bwMode="auto">
          <a:xfrm>
            <a:off x="7632229" y="217485"/>
            <a:ext cx="2045039"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19864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1_Diapositiva de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418058"/>
          </a:xfrm>
          <a:prstGeom prst="rect">
            <a:avLst/>
          </a:prstGeom>
        </p:spPr>
        <p:txBody>
          <a:bodyPr/>
          <a:lstStyle>
            <a:lvl1pPr>
              <a:defRPr sz="2800"/>
            </a:lvl1pPr>
          </a:lstStyle>
          <a:p>
            <a:r>
              <a:rPr lang="es-ES" dirty="0"/>
              <a:t>Haga clic para modificar el estilo de título del patrón</a:t>
            </a:r>
            <a:endParaRPr lang="en-GB" dirty="0"/>
          </a:p>
        </p:txBody>
      </p:sp>
      <p:sp>
        <p:nvSpPr>
          <p:cNvPr id="4" name="3 Marcador de contenido"/>
          <p:cNvSpPr>
            <a:spLocks noGrp="1"/>
          </p:cNvSpPr>
          <p:nvPr>
            <p:ph sz="quarter" idx="10"/>
          </p:nvPr>
        </p:nvSpPr>
        <p:spPr>
          <a:xfrm>
            <a:off x="631825" y="1556792"/>
            <a:ext cx="8713788" cy="4175671"/>
          </a:xfrm>
          <a:prstGeom prst="rect">
            <a:avLst/>
          </a:prstGeom>
        </p:spPr>
        <p:txBody>
          <a:bodyPr/>
          <a:lstStyle>
            <a:lvl1pPr marL="180975" indent="-180975">
              <a:defRPr sz="2000"/>
            </a:lvl1pPr>
            <a:lvl2pPr marL="628650" indent="-171450">
              <a:defRPr sz="1800"/>
            </a:lvl2pPr>
            <a:lvl3pPr marL="1076325" indent="-161925">
              <a:defRPr sz="1600"/>
            </a:lvl3pPr>
            <a:lvl4pPr>
              <a:defRPr sz="1400"/>
            </a:lvl4pPr>
            <a:lvl5pPr>
              <a:defRPr sz="1400"/>
            </a:lvl5pPr>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n-GB" dirty="0"/>
          </a:p>
        </p:txBody>
      </p:sp>
    </p:spTree>
    <p:extLst>
      <p:ext uri="{BB962C8B-B14F-4D97-AF65-F5344CB8AC3E}">
        <p14:creationId xmlns:p14="http://schemas.microsoft.com/office/powerpoint/2010/main" val="22627362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gif"/><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24"/>
          <p:cNvSpPr>
            <a:spLocks noChangeArrowheads="1"/>
          </p:cNvSpPr>
          <p:nvPr userDrawn="1"/>
        </p:nvSpPr>
        <p:spPr bwMode="auto">
          <a:xfrm>
            <a:off x="9417496" y="6500813"/>
            <a:ext cx="920750" cy="260350"/>
          </a:xfrm>
          <a:prstGeom prst="rect">
            <a:avLst/>
          </a:prstGeom>
          <a:noFill/>
          <a:ln>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a:spAutoFit/>
          </a:bodyPr>
          <a:lstStyle/>
          <a:p>
            <a:pPr>
              <a:lnSpc>
                <a:spcPct val="110000"/>
              </a:lnSpc>
            </a:pPr>
            <a:fld id="{0511D523-BC7E-5B44-8D9A-31BAF11431C8}" type="slidenum">
              <a:rPr lang="en-US" sz="1000" b="1">
                <a:solidFill>
                  <a:srgbClr val="000066"/>
                </a:solidFill>
                <a:latin typeface="Arial Narrow" charset="0"/>
              </a:rPr>
              <a:pPr>
                <a:lnSpc>
                  <a:spcPct val="110000"/>
                </a:lnSpc>
              </a:pPr>
              <a:t>‹Nº›</a:t>
            </a:fld>
            <a:endParaRPr lang="en-US" sz="1000" b="1">
              <a:solidFill>
                <a:srgbClr val="000066"/>
              </a:solidFill>
              <a:latin typeface="Arial Narrow" charset="0"/>
            </a:endParaRPr>
          </a:p>
        </p:txBody>
      </p:sp>
      <p:pic>
        <p:nvPicPr>
          <p:cNvPr id="9" name="Imagen 8"/>
          <p:cNvPicPr>
            <a:picLocks noChangeAspect="1"/>
          </p:cNvPicPr>
          <p:nvPr userDrawn="1"/>
        </p:nvPicPr>
        <p:blipFill>
          <a:blip r:embed="rId28" cstate="email">
            <a:extLst>
              <a:ext uri="{28A0092B-C50C-407E-A947-70E740481C1C}">
                <a14:useLocalDpi xmlns:a14="http://schemas.microsoft.com/office/drawing/2010/main" val="0"/>
              </a:ext>
            </a:extLst>
          </a:blip>
          <a:stretch>
            <a:fillRect/>
          </a:stretch>
        </p:blipFill>
        <p:spPr>
          <a:xfrm>
            <a:off x="8610600" y="152400"/>
            <a:ext cx="990600" cy="327875"/>
          </a:xfrm>
          <a:prstGeom prst="rect">
            <a:avLst/>
          </a:prstGeom>
        </p:spPr>
      </p:pic>
      <p:pic>
        <p:nvPicPr>
          <p:cNvPr id="3" name="Imagen 2">
            <a:extLst>
              <a:ext uri="{FF2B5EF4-FFF2-40B4-BE49-F238E27FC236}">
                <a16:creationId xmlns:a16="http://schemas.microsoft.com/office/drawing/2014/main" id="{3B0323E7-E87B-45B7-A322-8F68B9313551}"/>
              </a:ext>
            </a:extLst>
          </p:cNvPr>
          <p:cNvPicPr>
            <a:picLocks noChangeAspect="1"/>
          </p:cNvPicPr>
          <p:nvPr userDrawn="1"/>
        </p:nvPicPr>
        <p:blipFill rotWithShape="1">
          <a:blip r:embed="rId29" cstate="email">
            <a:extLst>
              <a:ext uri="{28A0092B-C50C-407E-A947-70E740481C1C}">
                <a14:useLocalDpi xmlns:a14="http://schemas.microsoft.com/office/drawing/2010/main" val="0"/>
              </a:ext>
            </a:extLst>
          </a:blip>
          <a:srcRect t="13977" b="23542"/>
          <a:stretch/>
        </p:blipFill>
        <p:spPr>
          <a:xfrm>
            <a:off x="128464" y="0"/>
            <a:ext cx="1440162" cy="548680"/>
          </a:xfrm>
          <a:prstGeom prst="rect">
            <a:avLst/>
          </a:prstGeom>
        </p:spPr>
      </p:pic>
    </p:spTree>
  </p:cSld>
  <p:clrMap bg1="lt1" tx1="dk1" bg2="lt2" tx2="dk2" accent1="accent1" accent2="accent2" accent3="accent3" accent4="accent4" accent5="accent5" accent6="accent6" hlink="hlink" folHlink="folHlink"/>
  <p:sldLayoutIdLst>
    <p:sldLayoutId id="2147484334" r:id="rId1"/>
    <p:sldLayoutId id="2147484320" r:id="rId2"/>
    <p:sldLayoutId id="2147484321" r:id="rId3"/>
    <p:sldLayoutId id="2147484322" r:id="rId4"/>
    <p:sldLayoutId id="2147484323" r:id="rId5"/>
    <p:sldLayoutId id="2147484324" r:id="rId6"/>
    <p:sldLayoutId id="2147484325" r:id="rId7"/>
    <p:sldLayoutId id="2147484326" r:id="rId8"/>
    <p:sldLayoutId id="2147484327" r:id="rId9"/>
    <p:sldLayoutId id="2147484328" r:id="rId10"/>
    <p:sldLayoutId id="2147484329" r:id="rId11"/>
    <p:sldLayoutId id="2147484330" r:id="rId12"/>
    <p:sldLayoutId id="2147484331" r:id="rId13"/>
    <p:sldLayoutId id="2147484332" r:id="rId14"/>
    <p:sldLayoutId id="2147484333" r:id="rId15"/>
    <p:sldLayoutId id="2147484335" r:id="rId16"/>
    <p:sldLayoutId id="2147484491" r:id="rId17"/>
    <p:sldLayoutId id="2147484492" r:id="rId18"/>
    <p:sldLayoutId id="2147484493" r:id="rId19"/>
    <p:sldLayoutId id="2147484494" r:id="rId20"/>
    <p:sldLayoutId id="2147484495" r:id="rId21"/>
    <p:sldLayoutId id="2147484496" r:id="rId22"/>
    <p:sldLayoutId id="2147484497" r:id="rId23"/>
    <p:sldLayoutId id="2147484498" r:id="rId24"/>
    <p:sldLayoutId id="2147484499" r:id="rId25"/>
    <p:sldLayoutId id="2147484500" r:id="rId26"/>
  </p:sldLayoutIdLst>
  <p:txStyles>
    <p:titleStyle>
      <a:lvl1pPr algn="l" defTabSz="893763" rtl="0" eaLnBrk="0" fontAlgn="base" hangingPunct="0">
        <a:spcBef>
          <a:spcPct val="0"/>
        </a:spcBef>
        <a:spcAft>
          <a:spcPct val="0"/>
        </a:spcAft>
        <a:defRPr sz="2300">
          <a:solidFill>
            <a:schemeClr val="tx2"/>
          </a:solidFill>
          <a:latin typeface="+mj-lt"/>
          <a:ea typeface="ＭＳ Ｐゴシック" charset="0"/>
          <a:cs typeface="ＭＳ Ｐゴシック" charset="0"/>
        </a:defRPr>
      </a:lvl1pPr>
      <a:lvl2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2pPr>
      <a:lvl3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3pPr>
      <a:lvl4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4pPr>
      <a:lvl5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5pPr>
      <a:lvl6pPr marL="457200" algn="l" defTabSz="893763" rtl="0" fontAlgn="base">
        <a:spcBef>
          <a:spcPct val="0"/>
        </a:spcBef>
        <a:spcAft>
          <a:spcPct val="0"/>
        </a:spcAft>
        <a:defRPr sz="2300">
          <a:solidFill>
            <a:schemeClr val="tx2"/>
          </a:solidFill>
          <a:latin typeface="DIN-MediumAlternate" pitchFamily="34" charset="0"/>
        </a:defRPr>
      </a:lvl6pPr>
      <a:lvl7pPr marL="914400" algn="l" defTabSz="893763" rtl="0" fontAlgn="base">
        <a:spcBef>
          <a:spcPct val="0"/>
        </a:spcBef>
        <a:spcAft>
          <a:spcPct val="0"/>
        </a:spcAft>
        <a:defRPr sz="2300">
          <a:solidFill>
            <a:schemeClr val="tx2"/>
          </a:solidFill>
          <a:latin typeface="DIN-MediumAlternate" pitchFamily="34" charset="0"/>
        </a:defRPr>
      </a:lvl7pPr>
      <a:lvl8pPr marL="1371600" algn="l" defTabSz="893763" rtl="0" fontAlgn="base">
        <a:spcBef>
          <a:spcPct val="0"/>
        </a:spcBef>
        <a:spcAft>
          <a:spcPct val="0"/>
        </a:spcAft>
        <a:defRPr sz="2300">
          <a:solidFill>
            <a:schemeClr val="tx2"/>
          </a:solidFill>
          <a:latin typeface="DIN-MediumAlternate" pitchFamily="34" charset="0"/>
        </a:defRPr>
      </a:lvl8pPr>
      <a:lvl9pPr marL="1828800" algn="l" defTabSz="893763" rtl="0" fontAlgn="base">
        <a:spcBef>
          <a:spcPct val="0"/>
        </a:spcBef>
        <a:spcAft>
          <a:spcPct val="0"/>
        </a:spcAft>
        <a:defRPr sz="2300">
          <a:solidFill>
            <a:schemeClr val="tx2"/>
          </a:solidFill>
          <a:latin typeface="DIN-MediumAlternate" pitchFamily="34" charset="0"/>
        </a:defRPr>
      </a:lvl9pPr>
    </p:titleStyle>
    <p:bodyStyle>
      <a:lvl1pPr marL="334963" indent="-334963" algn="l" defTabSz="893763" rtl="0" eaLnBrk="0" fontAlgn="base" hangingPunct="0">
        <a:spcBef>
          <a:spcPct val="20000"/>
        </a:spcBef>
        <a:spcAft>
          <a:spcPct val="0"/>
        </a:spcAft>
        <a:buClr>
          <a:srgbClr val="000080"/>
        </a:buClr>
        <a:buSzPct val="70000"/>
        <a:buFont typeface="Wingdings" charset="0"/>
        <a:buChar char="n"/>
        <a:defRPr sz="2000">
          <a:solidFill>
            <a:schemeClr val="tx1"/>
          </a:solidFill>
          <a:latin typeface="+mn-lt"/>
          <a:ea typeface="ＭＳ Ｐゴシック" charset="0"/>
          <a:cs typeface="ＭＳ Ｐゴシック" charset="0"/>
        </a:defRPr>
      </a:lvl1pPr>
      <a:lvl2pPr marL="727075" indent="-279400" algn="l" defTabSz="893763" rtl="0" eaLnBrk="0" fontAlgn="base" hangingPunct="0">
        <a:spcBef>
          <a:spcPct val="20000"/>
        </a:spcBef>
        <a:spcAft>
          <a:spcPct val="0"/>
        </a:spcAft>
        <a:buClr>
          <a:srgbClr val="000080"/>
        </a:buClr>
        <a:buSzPct val="70000"/>
        <a:buFont typeface="Wingdings" charset="0"/>
        <a:buChar char="o"/>
        <a:defRPr sz="2800">
          <a:solidFill>
            <a:schemeClr val="tx1"/>
          </a:solidFill>
          <a:latin typeface="DIN-RegularAlternate" charset="0"/>
          <a:ea typeface="ＭＳ Ｐゴシック" charset="0"/>
        </a:defRPr>
      </a:lvl2pPr>
      <a:lvl3pPr marL="1117600" indent="-223838" algn="l" defTabSz="893763" rtl="0" eaLnBrk="0" fontAlgn="base" hangingPunct="0">
        <a:spcBef>
          <a:spcPct val="20000"/>
        </a:spcBef>
        <a:spcAft>
          <a:spcPct val="0"/>
        </a:spcAft>
        <a:buClr>
          <a:srgbClr val="000080"/>
        </a:buClr>
        <a:buFont typeface="Wingdings" charset="0"/>
        <a:buChar char="§"/>
        <a:defRPr sz="2400">
          <a:solidFill>
            <a:schemeClr val="tx1"/>
          </a:solidFill>
          <a:latin typeface="DIN-RegularAlternate" charset="0"/>
          <a:ea typeface="ＭＳ Ｐゴシック" charset="0"/>
        </a:defRPr>
      </a:lvl3pPr>
      <a:lvl4pPr marL="1565275" indent="-223838" algn="l" defTabSz="893763" rtl="0" eaLnBrk="0" fontAlgn="base" hangingPunct="0">
        <a:spcBef>
          <a:spcPct val="20000"/>
        </a:spcBef>
        <a:spcAft>
          <a:spcPct val="0"/>
        </a:spcAft>
        <a:buClr>
          <a:srgbClr val="000080"/>
        </a:buClr>
        <a:buFont typeface="Wingdings" charset="0"/>
        <a:buChar char="ú"/>
        <a:defRPr sz="2000">
          <a:solidFill>
            <a:schemeClr val="tx1"/>
          </a:solidFill>
          <a:latin typeface="DIN-RegularAlternate" charset="0"/>
          <a:ea typeface="ＭＳ Ｐゴシック" charset="0"/>
        </a:defRPr>
      </a:lvl4pPr>
      <a:lvl5pPr marL="2011363" indent="-223838" algn="l" defTabSz="893763" rtl="0" eaLnBrk="0" fontAlgn="base" hangingPunct="0">
        <a:spcBef>
          <a:spcPct val="20000"/>
        </a:spcBef>
        <a:spcAft>
          <a:spcPct val="0"/>
        </a:spcAft>
        <a:buClr>
          <a:srgbClr val="000080"/>
        </a:buClr>
        <a:buFont typeface="Wingdings" charset="0"/>
        <a:buChar char="§"/>
        <a:defRPr sz="2000">
          <a:solidFill>
            <a:schemeClr val="tx1"/>
          </a:solidFill>
          <a:latin typeface="DIN-RegularAlternate" charset="0"/>
          <a:ea typeface="ＭＳ Ｐゴシック" charset="0"/>
        </a:defRPr>
      </a:lvl5pPr>
      <a:lvl6pPr marL="24685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6pPr>
      <a:lvl7pPr marL="29257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7pPr>
      <a:lvl8pPr marL="33829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8pPr>
      <a:lvl9pPr marL="38401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a:extLst>
              <a:ext uri="{FF2B5EF4-FFF2-40B4-BE49-F238E27FC236}">
                <a16:creationId xmlns:a16="http://schemas.microsoft.com/office/drawing/2014/main" id="{B0492027-4D53-4530-8B6A-1628A246DFF5}"/>
              </a:ext>
            </a:extLst>
          </p:cNvPr>
          <p:cNvSpPr>
            <a:spLocks noGrp="1"/>
          </p:cNvSpPr>
          <p:nvPr>
            <p:ph type="ctrTitle"/>
          </p:nvPr>
        </p:nvSpPr>
        <p:spPr>
          <a:xfrm>
            <a:off x="1485900" y="2130425"/>
            <a:ext cx="6934200" cy="1470025"/>
          </a:xfrm>
        </p:spPr>
        <p:txBody>
          <a:bodyPr/>
          <a:lstStyle/>
          <a:p>
            <a:pPr algn="ctr"/>
            <a:r>
              <a:rPr lang="en-GB" dirty="0"/>
              <a:t>La </a:t>
            </a:r>
            <a:r>
              <a:rPr lang="en-GB" dirty="0" err="1"/>
              <a:t>tarea</a:t>
            </a:r>
            <a:r>
              <a:rPr lang="en-GB" dirty="0"/>
              <a:t> – </a:t>
            </a:r>
            <a:r>
              <a:rPr lang="en-GB" dirty="0" err="1"/>
              <a:t>Desarrollar</a:t>
            </a:r>
            <a:r>
              <a:rPr lang="en-GB" dirty="0"/>
              <a:t> una Nueva </a:t>
            </a:r>
            <a:r>
              <a:rPr lang="en-GB" dirty="0" err="1"/>
              <a:t>Propuesta</a:t>
            </a:r>
            <a:r>
              <a:rPr lang="en-GB" dirty="0"/>
              <a:t> de </a:t>
            </a:r>
            <a:r>
              <a:rPr lang="en-GB" dirty="0" err="1"/>
              <a:t>Valor</a:t>
            </a:r>
            <a:r>
              <a:rPr lang="en-GB" dirty="0"/>
              <a:t> para </a:t>
            </a:r>
            <a:r>
              <a:rPr lang="en-GB" dirty="0" err="1"/>
              <a:t>tu</a:t>
            </a:r>
            <a:r>
              <a:rPr lang="en-GB" dirty="0"/>
              <a:t> </a:t>
            </a:r>
            <a:r>
              <a:rPr lang="en-GB" dirty="0" err="1"/>
              <a:t>Cliente</a:t>
            </a:r>
            <a:br>
              <a:rPr lang="es-ES" dirty="0"/>
            </a:br>
            <a:endParaRPr lang="es-ES" dirty="0"/>
          </a:p>
        </p:txBody>
      </p:sp>
      <p:sp>
        <p:nvSpPr>
          <p:cNvPr id="4" name="Marcador de texto 3">
            <a:extLst>
              <a:ext uri="{FF2B5EF4-FFF2-40B4-BE49-F238E27FC236}">
                <a16:creationId xmlns:a16="http://schemas.microsoft.com/office/drawing/2014/main" id="{60569C50-5D53-4D38-9913-E9AA81E01004}"/>
              </a:ext>
            </a:extLst>
          </p:cNvPr>
          <p:cNvSpPr>
            <a:spLocks noGrp="1"/>
          </p:cNvSpPr>
          <p:nvPr>
            <p:ph type="subTitle" idx="1"/>
          </p:nvPr>
        </p:nvSpPr>
        <p:spPr/>
        <p:txBody>
          <a:bodyPr/>
          <a:lstStyle/>
          <a:p>
            <a:pPr algn="ctr"/>
            <a:endParaRPr lang="es-ES" dirty="0"/>
          </a:p>
        </p:txBody>
      </p:sp>
    </p:spTree>
    <p:extLst>
      <p:ext uri="{BB962C8B-B14F-4D97-AF65-F5344CB8AC3E}">
        <p14:creationId xmlns:p14="http://schemas.microsoft.com/office/powerpoint/2010/main" val="12863850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1774A43-9B5C-4351-8BE4-F1E1D5FF5E78}"/>
              </a:ext>
            </a:extLst>
          </p:cNvPr>
          <p:cNvSpPr>
            <a:spLocks noGrp="1"/>
          </p:cNvSpPr>
          <p:nvPr>
            <p:ph type="title"/>
          </p:nvPr>
        </p:nvSpPr>
        <p:spPr/>
        <p:txBody>
          <a:bodyPr/>
          <a:lstStyle/>
          <a:p>
            <a:r>
              <a:rPr lang="es-ES" dirty="0"/>
              <a:t>Ejercicio Offline</a:t>
            </a:r>
          </a:p>
        </p:txBody>
      </p:sp>
      <p:sp>
        <p:nvSpPr>
          <p:cNvPr id="3" name="Marcador de contenido 2">
            <a:extLst>
              <a:ext uri="{FF2B5EF4-FFF2-40B4-BE49-F238E27FC236}">
                <a16:creationId xmlns:a16="http://schemas.microsoft.com/office/drawing/2014/main" id="{4C18943E-488F-4ED8-A72B-ADE86EBC1DC5}"/>
              </a:ext>
            </a:extLst>
          </p:cNvPr>
          <p:cNvSpPr>
            <a:spLocks noGrp="1"/>
          </p:cNvSpPr>
          <p:nvPr>
            <p:ph idx="1"/>
          </p:nvPr>
        </p:nvSpPr>
        <p:spPr>
          <a:xfrm>
            <a:off x="495300" y="1916832"/>
            <a:ext cx="4313684" cy="4209331"/>
          </a:xfrm>
        </p:spPr>
        <p:txBody>
          <a:bodyPr/>
          <a:lstStyle/>
          <a:p>
            <a:pPr marL="457200" indent="-457200">
              <a:buSzPct val="100000"/>
              <a:buFont typeface="+mj-lt"/>
              <a:buAutoNum type="arabicPeriod"/>
            </a:pPr>
            <a:r>
              <a:rPr lang="es-ES" dirty="0"/>
              <a:t>Debéis crear un perfil de cliente para UNO DE VUESTROS CLIENTES/NB REALES</a:t>
            </a:r>
          </a:p>
          <a:p>
            <a:pPr lvl="1"/>
            <a:r>
              <a:rPr lang="es-ES" dirty="0"/>
              <a:t>Se trata del modelo “</a:t>
            </a:r>
            <a:r>
              <a:rPr lang="es-ES" dirty="0" err="1"/>
              <a:t>Buyer</a:t>
            </a:r>
            <a:r>
              <a:rPr lang="es-ES" dirty="0"/>
              <a:t> </a:t>
            </a:r>
            <a:r>
              <a:rPr lang="es-ES" dirty="0" err="1"/>
              <a:t>Person</a:t>
            </a:r>
            <a:r>
              <a:rPr lang="es-ES" dirty="0"/>
              <a:t>” donde se refleja la situación del cliente y su relación con LLYC</a:t>
            </a:r>
          </a:p>
          <a:p>
            <a:pPr lvl="1"/>
            <a:r>
              <a:rPr lang="es-ES" dirty="0"/>
              <a:t>Reflejamos sus necesidades (cubiertas o no) y sus expectativas a futuro</a:t>
            </a:r>
          </a:p>
          <a:p>
            <a:endParaRPr lang="es-ES" dirty="0"/>
          </a:p>
        </p:txBody>
      </p:sp>
      <p:pic>
        <p:nvPicPr>
          <p:cNvPr id="5" name="Imagen 4">
            <a:extLst>
              <a:ext uri="{FF2B5EF4-FFF2-40B4-BE49-F238E27FC236}">
                <a16:creationId xmlns:a16="http://schemas.microsoft.com/office/drawing/2014/main" id="{A6B3E4FB-A3F4-4969-9C5C-3929E0F0FB17}"/>
              </a:ext>
            </a:extLst>
          </p:cNvPr>
          <p:cNvPicPr>
            <a:picLocks noChangeAspect="1"/>
          </p:cNvPicPr>
          <p:nvPr/>
        </p:nvPicPr>
        <p:blipFill rotWithShape="1">
          <a:blip r:embed="rId2"/>
          <a:srcRect l="9259" r="9259"/>
          <a:stretch/>
        </p:blipFill>
        <p:spPr>
          <a:xfrm>
            <a:off x="5551896" y="2292626"/>
            <a:ext cx="3714788" cy="256321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4640155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1774A43-9B5C-4351-8BE4-F1E1D5FF5E78}"/>
              </a:ext>
            </a:extLst>
          </p:cNvPr>
          <p:cNvSpPr>
            <a:spLocks noGrp="1"/>
          </p:cNvSpPr>
          <p:nvPr>
            <p:ph type="title"/>
          </p:nvPr>
        </p:nvSpPr>
        <p:spPr/>
        <p:txBody>
          <a:bodyPr/>
          <a:lstStyle/>
          <a:p>
            <a:r>
              <a:rPr lang="es-ES" dirty="0"/>
              <a:t>Ejercicio Offline</a:t>
            </a:r>
          </a:p>
        </p:txBody>
      </p:sp>
      <p:sp>
        <p:nvSpPr>
          <p:cNvPr id="7" name="CuadroTexto 6">
            <a:extLst>
              <a:ext uri="{FF2B5EF4-FFF2-40B4-BE49-F238E27FC236}">
                <a16:creationId xmlns:a16="http://schemas.microsoft.com/office/drawing/2014/main" id="{F4AA2EAC-665F-46B9-A492-9EDE0A300346}"/>
              </a:ext>
            </a:extLst>
          </p:cNvPr>
          <p:cNvSpPr txBox="1"/>
          <p:nvPr/>
        </p:nvSpPr>
        <p:spPr>
          <a:xfrm>
            <a:off x="344488" y="1504816"/>
            <a:ext cx="4608512" cy="5355312"/>
          </a:xfrm>
          <a:prstGeom prst="rect">
            <a:avLst/>
          </a:prstGeom>
          <a:noFill/>
        </p:spPr>
        <p:txBody>
          <a:bodyPr wrap="square" rtlCol="0">
            <a:spAutoFit/>
          </a:bodyPr>
          <a:lstStyle/>
          <a:p>
            <a:r>
              <a:rPr lang="es-AR" dirty="0"/>
              <a:t>PERFIL</a:t>
            </a:r>
          </a:p>
          <a:p>
            <a:pPr marL="285750" indent="-285750">
              <a:buFont typeface="Arial" panose="020B0604020202020204" pitchFamily="34" charset="0"/>
              <a:buChar char="•"/>
            </a:pPr>
            <a:r>
              <a:rPr lang="es-AR" dirty="0"/>
              <a:t>Josefina Hernández </a:t>
            </a:r>
            <a:r>
              <a:rPr lang="es-AR" dirty="0" err="1"/>
              <a:t>Gazcón</a:t>
            </a:r>
            <a:endParaRPr lang="es-AR" dirty="0"/>
          </a:p>
          <a:p>
            <a:pPr marL="285750" indent="-285750">
              <a:buFont typeface="Arial" panose="020B0604020202020204" pitchFamily="34" charset="0"/>
              <a:buChar char="•"/>
            </a:pPr>
            <a:r>
              <a:rPr lang="es-AR" dirty="0"/>
              <a:t>42 años</a:t>
            </a:r>
          </a:p>
          <a:p>
            <a:pPr marL="285750" indent="-285750">
              <a:buFont typeface="Arial" panose="020B0604020202020204" pitchFamily="34" charset="0"/>
              <a:buChar char="•"/>
            </a:pPr>
            <a:r>
              <a:rPr lang="es-AR" dirty="0"/>
              <a:t>Abogada</a:t>
            </a:r>
          </a:p>
          <a:p>
            <a:pPr marL="285750" indent="-285750">
              <a:buFont typeface="Arial" panose="020B0604020202020204" pitchFamily="34" charset="0"/>
              <a:buChar char="•"/>
            </a:pPr>
            <a:r>
              <a:rPr lang="es-AR" dirty="0"/>
              <a:t>Directora de Legales y Asuntos Corporativos</a:t>
            </a:r>
          </a:p>
          <a:p>
            <a:pPr marL="285750" indent="-285750">
              <a:buFont typeface="Arial" panose="020B0604020202020204" pitchFamily="34" charset="0"/>
              <a:buChar char="•"/>
            </a:pPr>
            <a:r>
              <a:rPr lang="es-AR" dirty="0"/>
              <a:t>Sector: Telecomunicaciones</a:t>
            </a:r>
          </a:p>
          <a:p>
            <a:pPr marL="285750" indent="-285750">
              <a:buFont typeface="Arial" panose="020B0604020202020204" pitchFamily="34" charset="0"/>
              <a:buChar char="•"/>
            </a:pPr>
            <a:r>
              <a:rPr lang="es-AR" dirty="0"/>
              <a:t>Lleva 3 años en la compañía (siempre en la misma posición)</a:t>
            </a:r>
          </a:p>
          <a:p>
            <a:pPr marL="285750" indent="-285750">
              <a:buFont typeface="Arial" panose="020B0604020202020204" pitchFamily="34" charset="0"/>
              <a:buChar char="•"/>
            </a:pPr>
            <a:endParaRPr lang="es-AR" dirty="0"/>
          </a:p>
          <a:p>
            <a:r>
              <a:rPr lang="es-AR" dirty="0"/>
              <a:t>PROBLEMAS PERCIBIDOS</a:t>
            </a:r>
          </a:p>
          <a:p>
            <a:pPr marL="285750" indent="-285750">
              <a:buFont typeface="Arial" panose="020B0604020202020204" pitchFamily="34" charset="0"/>
              <a:buChar char="•"/>
            </a:pPr>
            <a:r>
              <a:rPr lang="es-AR" dirty="0"/>
              <a:t>Regulación del sector descentralizada (</a:t>
            </a:r>
            <a:r>
              <a:rPr lang="es-AR" dirty="0" err="1"/>
              <a:t>multilplicidad</a:t>
            </a:r>
            <a:r>
              <a:rPr lang="es-AR" dirty="0"/>
              <a:t> de normas que afectan al negocio)</a:t>
            </a:r>
          </a:p>
          <a:p>
            <a:pPr marL="285750" indent="-285750">
              <a:buFont typeface="Arial" panose="020B0604020202020204" pitchFamily="34" charset="0"/>
              <a:buChar char="•"/>
            </a:pPr>
            <a:r>
              <a:rPr lang="es-AR" dirty="0"/>
              <a:t>Amplia variedad de interlocutores</a:t>
            </a:r>
          </a:p>
          <a:p>
            <a:pPr marL="285750" indent="-285750">
              <a:buFont typeface="Arial" panose="020B0604020202020204" pitchFamily="34" charset="0"/>
              <a:buChar char="•"/>
            </a:pPr>
            <a:r>
              <a:rPr lang="es-AR" dirty="0"/>
              <a:t>Necesidad de permisos para operar pero el negocio no lo tiene en cuenta y despliega aunque no tenga aval legal para hacerlo</a:t>
            </a:r>
          </a:p>
        </p:txBody>
      </p:sp>
      <p:sp>
        <p:nvSpPr>
          <p:cNvPr id="8" name="CuadroTexto 7">
            <a:extLst>
              <a:ext uri="{FF2B5EF4-FFF2-40B4-BE49-F238E27FC236}">
                <a16:creationId xmlns:a16="http://schemas.microsoft.com/office/drawing/2014/main" id="{F4F5A34C-46D9-4050-B7ED-CD632216AC2E}"/>
              </a:ext>
            </a:extLst>
          </p:cNvPr>
          <p:cNvSpPr txBox="1"/>
          <p:nvPr/>
        </p:nvSpPr>
        <p:spPr>
          <a:xfrm>
            <a:off x="4921424" y="987107"/>
            <a:ext cx="4984575" cy="6186309"/>
          </a:xfrm>
          <a:prstGeom prst="rect">
            <a:avLst/>
          </a:prstGeom>
          <a:noFill/>
        </p:spPr>
        <p:txBody>
          <a:bodyPr wrap="square" rtlCol="0">
            <a:spAutoFit/>
          </a:bodyPr>
          <a:lstStyle/>
          <a:p>
            <a:r>
              <a:rPr lang="es-AR" dirty="0"/>
              <a:t>DESCRIPCIÓN DEL PERFIL</a:t>
            </a:r>
          </a:p>
          <a:p>
            <a:pPr marL="285750" indent="-285750">
              <a:buFont typeface="Arial" panose="020B0604020202020204" pitchFamily="34" charset="0"/>
              <a:buChar char="•"/>
            </a:pPr>
            <a:r>
              <a:rPr lang="es-AR" dirty="0"/>
              <a:t>Primera vez que trabaja en este sector</a:t>
            </a:r>
          </a:p>
          <a:p>
            <a:pPr marL="285750" indent="-285750">
              <a:buFont typeface="Arial" panose="020B0604020202020204" pitchFamily="34" charset="0"/>
              <a:buChar char="•"/>
            </a:pPr>
            <a:r>
              <a:rPr lang="es-AR" dirty="0"/>
              <a:t>Formación y conocimiento de cuestiones legales, poca experiencia y </a:t>
            </a:r>
            <a:r>
              <a:rPr lang="es-AR" dirty="0" err="1"/>
              <a:t>expertise</a:t>
            </a:r>
            <a:r>
              <a:rPr lang="es-AR" dirty="0"/>
              <a:t> en Asuntos Públicos.</a:t>
            </a:r>
          </a:p>
          <a:p>
            <a:pPr marL="285750" indent="-285750">
              <a:buFont typeface="Arial" panose="020B0604020202020204" pitchFamily="34" charset="0"/>
              <a:buChar char="•"/>
            </a:pPr>
            <a:r>
              <a:rPr lang="es-AR" dirty="0"/>
              <a:t>Formato de liderazgo “tiránico” de su equipo.</a:t>
            </a:r>
          </a:p>
          <a:p>
            <a:pPr marL="285750" indent="-285750">
              <a:buFont typeface="Arial" panose="020B0604020202020204" pitchFamily="34" charset="0"/>
              <a:buChar char="•"/>
            </a:pPr>
            <a:r>
              <a:rPr lang="es-AR" dirty="0"/>
              <a:t>Desconfía de la consultoría en general.</a:t>
            </a:r>
          </a:p>
          <a:p>
            <a:pPr marL="285750" indent="-285750">
              <a:buFont typeface="Arial" panose="020B0604020202020204" pitchFamily="34" charset="0"/>
              <a:buChar char="•"/>
            </a:pPr>
            <a:r>
              <a:rPr lang="es-AR" dirty="0"/>
              <a:t>Dos únicas preocupaciones: cobrar su bono y agradar a sus jefes (CEO y director regional del área).</a:t>
            </a:r>
          </a:p>
          <a:p>
            <a:pPr marL="285750" indent="-285750">
              <a:buFont typeface="Arial" panose="020B0604020202020204" pitchFamily="34" charset="0"/>
              <a:buChar char="•"/>
            </a:pPr>
            <a:endParaRPr lang="es-AR" dirty="0"/>
          </a:p>
          <a:p>
            <a:r>
              <a:rPr lang="es-AR" dirty="0"/>
              <a:t>NECESIDADES</a:t>
            </a:r>
          </a:p>
          <a:p>
            <a:pPr marL="285750" indent="-285750">
              <a:buFont typeface="Arial" panose="020B0604020202020204" pitchFamily="34" charset="0"/>
              <a:buChar char="•"/>
            </a:pPr>
            <a:r>
              <a:rPr lang="es-AR" dirty="0"/>
              <a:t>Lograr acuerdos con municipios</a:t>
            </a:r>
          </a:p>
          <a:p>
            <a:pPr marL="285750" indent="-285750">
              <a:buFont typeface="Arial" panose="020B0604020202020204" pitchFamily="34" charset="0"/>
              <a:buChar char="•"/>
            </a:pPr>
            <a:r>
              <a:rPr lang="es-AR" dirty="0"/>
              <a:t>Monitorear regulación que afecte al negocio</a:t>
            </a:r>
          </a:p>
          <a:p>
            <a:pPr marL="285750" indent="-285750">
              <a:buFont typeface="Arial" panose="020B0604020202020204" pitchFamily="34" charset="0"/>
              <a:buChar char="•"/>
            </a:pPr>
            <a:r>
              <a:rPr lang="es-AR" dirty="0"/>
              <a:t>Satisfacer demandas de notas de medios en empresa de perfil bajo</a:t>
            </a:r>
          </a:p>
          <a:p>
            <a:pPr marL="285750" indent="-285750">
              <a:buFont typeface="Arial" panose="020B0604020202020204" pitchFamily="34" charset="0"/>
              <a:buChar char="•"/>
            </a:pPr>
            <a:r>
              <a:rPr lang="es-AR" dirty="0"/>
              <a:t>Posicionar a la compañía como líder del sector.</a:t>
            </a:r>
          </a:p>
          <a:p>
            <a:pPr marL="285750" indent="-285750">
              <a:buFont typeface="Arial" panose="020B0604020202020204" pitchFamily="34" charset="0"/>
              <a:buChar char="•"/>
            </a:pPr>
            <a:r>
              <a:rPr lang="es-AR" dirty="0"/>
              <a:t>Contar con protocolo de crisis para situaciones adversas.</a:t>
            </a:r>
          </a:p>
          <a:p>
            <a:pPr marL="285750" indent="-285750">
              <a:buFont typeface="Arial" panose="020B0604020202020204" pitchFamily="34" charset="0"/>
              <a:buChar char="•"/>
            </a:pPr>
            <a:endParaRPr lang="es-AR" dirty="0"/>
          </a:p>
        </p:txBody>
      </p:sp>
    </p:spTree>
    <p:extLst>
      <p:ext uri="{BB962C8B-B14F-4D97-AF65-F5344CB8AC3E}">
        <p14:creationId xmlns:p14="http://schemas.microsoft.com/office/powerpoint/2010/main" val="23887033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1774A43-9B5C-4351-8BE4-F1E1D5FF5E78}"/>
              </a:ext>
            </a:extLst>
          </p:cNvPr>
          <p:cNvSpPr>
            <a:spLocks noGrp="1"/>
          </p:cNvSpPr>
          <p:nvPr>
            <p:ph type="title"/>
          </p:nvPr>
        </p:nvSpPr>
        <p:spPr/>
        <p:txBody>
          <a:bodyPr/>
          <a:lstStyle/>
          <a:p>
            <a:r>
              <a:rPr lang="es-ES" dirty="0"/>
              <a:t>Ejercicio Offline</a:t>
            </a:r>
          </a:p>
        </p:txBody>
      </p:sp>
      <p:sp>
        <p:nvSpPr>
          <p:cNvPr id="3" name="Marcador de contenido 2">
            <a:extLst>
              <a:ext uri="{FF2B5EF4-FFF2-40B4-BE49-F238E27FC236}">
                <a16:creationId xmlns:a16="http://schemas.microsoft.com/office/drawing/2014/main" id="{4C18943E-488F-4ED8-A72B-ADE86EBC1DC5}"/>
              </a:ext>
            </a:extLst>
          </p:cNvPr>
          <p:cNvSpPr>
            <a:spLocks noGrp="1"/>
          </p:cNvSpPr>
          <p:nvPr>
            <p:ph idx="1"/>
          </p:nvPr>
        </p:nvSpPr>
        <p:spPr>
          <a:xfrm>
            <a:off x="495300" y="1916832"/>
            <a:ext cx="4889748" cy="4209331"/>
          </a:xfrm>
        </p:spPr>
        <p:txBody>
          <a:bodyPr/>
          <a:lstStyle/>
          <a:p>
            <a:pPr marL="457200" indent="-457200">
              <a:buSzPct val="100000"/>
              <a:buFont typeface="+mj-lt"/>
              <a:buAutoNum type="arabicPeriod" startAt="2"/>
            </a:pPr>
            <a:r>
              <a:rPr lang="es-ES" dirty="0"/>
              <a:t>Identificar LA PROPUESTA DE VALOR ACTUAL</a:t>
            </a:r>
          </a:p>
          <a:p>
            <a:pPr lvl="1">
              <a:buSzPct val="100000"/>
            </a:pPr>
            <a:r>
              <a:rPr lang="es-ES" dirty="0"/>
              <a:t>En el modelo CANVAS, se plasman:</a:t>
            </a:r>
          </a:p>
          <a:p>
            <a:pPr lvl="2">
              <a:buSzPct val="100000"/>
            </a:pPr>
            <a:r>
              <a:rPr lang="es-ES" dirty="0"/>
              <a:t>la propuesta de valor actual y el alcance de los servicios </a:t>
            </a:r>
          </a:p>
          <a:p>
            <a:pPr lvl="2">
              <a:buSzPct val="100000"/>
            </a:pPr>
            <a:r>
              <a:rPr lang="es-ES" dirty="0"/>
              <a:t>la clase de relación establecida</a:t>
            </a:r>
          </a:p>
          <a:p>
            <a:pPr lvl="2">
              <a:buSzPct val="100000"/>
            </a:pPr>
            <a:r>
              <a:rPr lang="es-ES" dirty="0"/>
              <a:t>la forma de comunicarse (canal)</a:t>
            </a:r>
          </a:p>
          <a:p>
            <a:pPr lvl="2">
              <a:buSzPct val="100000"/>
            </a:pPr>
            <a:r>
              <a:rPr lang="es-ES" dirty="0"/>
              <a:t>las actividades clave y recursos implicados</a:t>
            </a:r>
          </a:p>
          <a:p>
            <a:pPr marL="790575" lvl="1" indent="-342900">
              <a:buSzPct val="100000"/>
              <a:buFont typeface="+mj-lt"/>
              <a:buAutoNum type="arabicPeriod"/>
            </a:pPr>
            <a:endParaRPr lang="es-ES" dirty="0"/>
          </a:p>
          <a:p>
            <a:pPr marL="790575" lvl="1" indent="-342900">
              <a:buSzPct val="100000"/>
              <a:buFont typeface="+mj-lt"/>
              <a:buAutoNum type="arabicPeriod"/>
            </a:pPr>
            <a:endParaRPr lang="es-ES" dirty="0"/>
          </a:p>
          <a:p>
            <a:pPr marL="790575" lvl="1" indent="-342900">
              <a:buSzPct val="100000"/>
              <a:buFont typeface="+mj-lt"/>
              <a:buAutoNum type="arabicPeriod"/>
            </a:pPr>
            <a:endParaRPr lang="es-ES" dirty="0"/>
          </a:p>
        </p:txBody>
      </p:sp>
      <p:pic>
        <p:nvPicPr>
          <p:cNvPr id="4" name="Imagen 3">
            <a:extLst>
              <a:ext uri="{FF2B5EF4-FFF2-40B4-BE49-F238E27FC236}">
                <a16:creationId xmlns:a16="http://schemas.microsoft.com/office/drawing/2014/main" id="{56F20F60-92C7-4C0E-AD04-728C0A0E952A}"/>
              </a:ext>
            </a:extLst>
          </p:cNvPr>
          <p:cNvPicPr>
            <a:picLocks noChangeAspect="1"/>
          </p:cNvPicPr>
          <p:nvPr/>
        </p:nvPicPr>
        <p:blipFill rotWithShape="1">
          <a:blip r:embed="rId2"/>
          <a:srcRect l="10000" r="9345"/>
          <a:stretch/>
        </p:blipFill>
        <p:spPr>
          <a:xfrm>
            <a:off x="5385048" y="2076086"/>
            <a:ext cx="3881636" cy="270582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4156299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1774A43-9B5C-4351-8BE4-F1E1D5FF5E78}"/>
              </a:ext>
            </a:extLst>
          </p:cNvPr>
          <p:cNvSpPr>
            <a:spLocks noGrp="1"/>
          </p:cNvSpPr>
          <p:nvPr>
            <p:ph type="title"/>
          </p:nvPr>
        </p:nvSpPr>
        <p:spPr/>
        <p:txBody>
          <a:bodyPr/>
          <a:lstStyle/>
          <a:p>
            <a:r>
              <a:rPr lang="es-ES" dirty="0"/>
              <a:t>Ejercicio Offline</a:t>
            </a:r>
          </a:p>
        </p:txBody>
      </p:sp>
      <p:pic>
        <p:nvPicPr>
          <p:cNvPr id="8" name="Marcador de contenido 7" descr="Imagen que contiene captura de pantalla&#10;&#10;Descripción generada automáticamente">
            <a:extLst>
              <a:ext uri="{FF2B5EF4-FFF2-40B4-BE49-F238E27FC236}">
                <a16:creationId xmlns:a16="http://schemas.microsoft.com/office/drawing/2014/main" id="{15185B81-50C4-438E-897D-D3E2031CA3C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2480" y="1916832"/>
            <a:ext cx="9545146" cy="4027586"/>
          </a:xfrm>
        </p:spPr>
      </p:pic>
      <p:sp>
        <p:nvSpPr>
          <p:cNvPr id="9" name="CuadroTexto 8">
            <a:extLst>
              <a:ext uri="{FF2B5EF4-FFF2-40B4-BE49-F238E27FC236}">
                <a16:creationId xmlns:a16="http://schemas.microsoft.com/office/drawing/2014/main" id="{EA6B2F98-13A6-41BE-B8A9-165EE977B12C}"/>
              </a:ext>
            </a:extLst>
          </p:cNvPr>
          <p:cNvSpPr txBox="1"/>
          <p:nvPr/>
        </p:nvSpPr>
        <p:spPr>
          <a:xfrm>
            <a:off x="7977336" y="2708920"/>
            <a:ext cx="1656184" cy="1477328"/>
          </a:xfrm>
          <a:prstGeom prst="rect">
            <a:avLst/>
          </a:prstGeom>
          <a:noFill/>
        </p:spPr>
        <p:txBody>
          <a:bodyPr wrap="square" rtlCol="0">
            <a:spAutoFit/>
          </a:bodyPr>
          <a:lstStyle/>
          <a:p>
            <a:r>
              <a:rPr lang="es-AR" dirty="0" err="1"/>
              <a:t>Area</a:t>
            </a:r>
            <a:r>
              <a:rPr lang="es-AR" dirty="0"/>
              <a:t> de Legales y Asuntos Corporativos del cliente</a:t>
            </a:r>
          </a:p>
        </p:txBody>
      </p:sp>
      <p:sp>
        <p:nvSpPr>
          <p:cNvPr id="10" name="CuadroTexto 9">
            <a:extLst>
              <a:ext uri="{FF2B5EF4-FFF2-40B4-BE49-F238E27FC236}">
                <a16:creationId xmlns:a16="http://schemas.microsoft.com/office/drawing/2014/main" id="{868FA6DD-C11D-46E8-B985-9BA1AF2AEE24}"/>
              </a:ext>
            </a:extLst>
          </p:cNvPr>
          <p:cNvSpPr txBox="1"/>
          <p:nvPr/>
        </p:nvSpPr>
        <p:spPr>
          <a:xfrm>
            <a:off x="4088904" y="2492896"/>
            <a:ext cx="1872208" cy="2031325"/>
          </a:xfrm>
          <a:prstGeom prst="rect">
            <a:avLst/>
          </a:prstGeom>
          <a:noFill/>
        </p:spPr>
        <p:txBody>
          <a:bodyPr wrap="square" rtlCol="0">
            <a:spAutoFit/>
          </a:bodyPr>
          <a:lstStyle/>
          <a:p>
            <a:pPr marL="171450" indent="-171450">
              <a:buFontTx/>
              <a:buChar char="-"/>
            </a:pPr>
            <a:r>
              <a:rPr lang="es-AR" sz="1050" dirty="0"/>
              <a:t>Inteligencia: provisión de información relevante</a:t>
            </a:r>
          </a:p>
          <a:p>
            <a:pPr marL="171450" indent="-171450">
              <a:buFontTx/>
              <a:buChar char="-"/>
            </a:pPr>
            <a:r>
              <a:rPr lang="es-AR" sz="1050" dirty="0"/>
              <a:t>Plan de Relacionamiento con autoridades municipales (alcaldes) y nacionales (reguladores); también con clientes (</a:t>
            </a:r>
            <a:r>
              <a:rPr lang="es-AR" sz="1050" dirty="0" err="1"/>
              <a:t>telcos</a:t>
            </a:r>
            <a:r>
              <a:rPr lang="es-AR" sz="1050" dirty="0"/>
              <a:t>)</a:t>
            </a:r>
          </a:p>
          <a:p>
            <a:pPr marL="171450" indent="-171450">
              <a:buFontTx/>
              <a:buChar char="-"/>
            </a:pPr>
            <a:r>
              <a:rPr lang="es-AR" sz="1050" dirty="0"/>
              <a:t>Seguimiento regulatorio Poder Ejecutivo (</a:t>
            </a:r>
            <a:r>
              <a:rPr lang="es-AR" sz="1050" dirty="0" err="1"/>
              <a:t>Boletin</a:t>
            </a:r>
            <a:r>
              <a:rPr lang="es-AR" sz="1050" dirty="0"/>
              <a:t> Oficial) y Poder Legislativo (Congreso)</a:t>
            </a:r>
            <a:endParaRPr lang="es-AR" dirty="0"/>
          </a:p>
        </p:txBody>
      </p:sp>
      <p:sp>
        <p:nvSpPr>
          <p:cNvPr id="11" name="CuadroTexto 10">
            <a:extLst>
              <a:ext uri="{FF2B5EF4-FFF2-40B4-BE49-F238E27FC236}">
                <a16:creationId xmlns:a16="http://schemas.microsoft.com/office/drawing/2014/main" id="{556DEE96-10F5-49CA-AC3C-FD767B3C2068}"/>
              </a:ext>
            </a:extLst>
          </p:cNvPr>
          <p:cNvSpPr txBox="1"/>
          <p:nvPr/>
        </p:nvSpPr>
        <p:spPr>
          <a:xfrm>
            <a:off x="5961112" y="3573016"/>
            <a:ext cx="1832118" cy="938719"/>
          </a:xfrm>
          <a:prstGeom prst="rect">
            <a:avLst/>
          </a:prstGeom>
          <a:noFill/>
        </p:spPr>
        <p:txBody>
          <a:bodyPr wrap="square" rtlCol="0">
            <a:spAutoFit/>
          </a:bodyPr>
          <a:lstStyle/>
          <a:p>
            <a:pPr marL="171450" indent="-171450">
              <a:buFont typeface="Arial" panose="020B0604020202020204" pitchFamily="34" charset="0"/>
              <a:buChar char="•"/>
            </a:pPr>
            <a:r>
              <a:rPr lang="es-AR" sz="1100" dirty="0"/>
              <a:t>Mails</a:t>
            </a:r>
          </a:p>
          <a:p>
            <a:pPr marL="171450" indent="-171450">
              <a:buFont typeface="Arial" panose="020B0604020202020204" pitchFamily="34" charset="0"/>
              <a:buChar char="•"/>
            </a:pPr>
            <a:r>
              <a:rPr lang="es-AR" sz="1100" dirty="0"/>
              <a:t>Status semanal (</a:t>
            </a:r>
            <a:r>
              <a:rPr lang="es-AR" sz="1100" dirty="0" err="1"/>
              <a:t>call</a:t>
            </a:r>
            <a:r>
              <a:rPr lang="es-AR" sz="1100" dirty="0"/>
              <a:t>)</a:t>
            </a:r>
          </a:p>
          <a:p>
            <a:pPr marL="171450" indent="-171450">
              <a:buFont typeface="Arial" panose="020B0604020202020204" pitchFamily="34" charset="0"/>
              <a:buChar char="•"/>
            </a:pPr>
            <a:r>
              <a:rPr lang="es-AR" sz="1100" dirty="0"/>
              <a:t>Reunión mensual de planificación (presencial)</a:t>
            </a:r>
          </a:p>
        </p:txBody>
      </p:sp>
      <p:sp>
        <p:nvSpPr>
          <p:cNvPr id="12" name="CuadroTexto 11">
            <a:extLst>
              <a:ext uri="{FF2B5EF4-FFF2-40B4-BE49-F238E27FC236}">
                <a16:creationId xmlns:a16="http://schemas.microsoft.com/office/drawing/2014/main" id="{0356F873-1A2A-4145-B668-B9A89B7DED14}"/>
              </a:ext>
            </a:extLst>
          </p:cNvPr>
          <p:cNvSpPr txBox="1"/>
          <p:nvPr/>
        </p:nvSpPr>
        <p:spPr>
          <a:xfrm>
            <a:off x="6033120" y="2564904"/>
            <a:ext cx="1760110" cy="523220"/>
          </a:xfrm>
          <a:prstGeom prst="rect">
            <a:avLst/>
          </a:prstGeom>
          <a:noFill/>
        </p:spPr>
        <p:txBody>
          <a:bodyPr wrap="square" rtlCol="0">
            <a:spAutoFit/>
          </a:bodyPr>
          <a:lstStyle/>
          <a:p>
            <a:r>
              <a:rPr lang="es-AR" sz="1400" dirty="0"/>
              <a:t>FEE + SUCCESS FEE (</a:t>
            </a:r>
            <a:r>
              <a:rPr lang="es-AR" sz="1400" dirty="0" err="1"/>
              <a:t>KPIs</a:t>
            </a:r>
            <a:r>
              <a:rPr lang="es-AR" sz="1400" dirty="0"/>
              <a:t>)</a:t>
            </a:r>
          </a:p>
        </p:txBody>
      </p:sp>
      <p:sp>
        <p:nvSpPr>
          <p:cNvPr id="13" name="CuadroTexto 12">
            <a:extLst>
              <a:ext uri="{FF2B5EF4-FFF2-40B4-BE49-F238E27FC236}">
                <a16:creationId xmlns:a16="http://schemas.microsoft.com/office/drawing/2014/main" id="{7620F2B5-10A9-4A8A-A3B6-B3D06BF2E4FF}"/>
              </a:ext>
            </a:extLst>
          </p:cNvPr>
          <p:cNvSpPr txBox="1"/>
          <p:nvPr/>
        </p:nvSpPr>
        <p:spPr>
          <a:xfrm>
            <a:off x="5117060" y="4844227"/>
            <a:ext cx="4516460" cy="738664"/>
          </a:xfrm>
          <a:prstGeom prst="rect">
            <a:avLst/>
          </a:prstGeom>
          <a:noFill/>
        </p:spPr>
        <p:txBody>
          <a:bodyPr wrap="square" rtlCol="0">
            <a:spAutoFit/>
          </a:bodyPr>
          <a:lstStyle/>
          <a:p>
            <a:r>
              <a:rPr lang="es-AR" sz="1400" dirty="0" err="1"/>
              <a:t>Fee</a:t>
            </a:r>
            <a:r>
              <a:rPr lang="es-AR" sz="1400" dirty="0"/>
              <a:t> por servicios de Asuntos Públicos, con posibilidad de cobrar </a:t>
            </a:r>
            <a:r>
              <a:rPr lang="es-AR" sz="1400" dirty="0" err="1"/>
              <a:t>Success</a:t>
            </a:r>
            <a:r>
              <a:rPr lang="es-AR" sz="1400" dirty="0"/>
              <a:t> </a:t>
            </a:r>
            <a:r>
              <a:rPr lang="es-AR" sz="1400" dirty="0" err="1"/>
              <a:t>Fee</a:t>
            </a:r>
            <a:r>
              <a:rPr lang="es-AR" sz="1400" dirty="0"/>
              <a:t> si se logran determinados objetivos (</a:t>
            </a:r>
            <a:r>
              <a:rPr lang="es-AR" sz="1400" dirty="0" err="1"/>
              <a:t>KPIs</a:t>
            </a:r>
            <a:r>
              <a:rPr lang="es-AR" sz="1400" dirty="0"/>
              <a:t>)</a:t>
            </a:r>
          </a:p>
        </p:txBody>
      </p:sp>
      <p:sp>
        <p:nvSpPr>
          <p:cNvPr id="14" name="CuadroTexto 13">
            <a:extLst>
              <a:ext uri="{FF2B5EF4-FFF2-40B4-BE49-F238E27FC236}">
                <a16:creationId xmlns:a16="http://schemas.microsoft.com/office/drawing/2014/main" id="{8E90F910-7172-4D2A-BB05-D1DC2BF771A5}"/>
              </a:ext>
            </a:extLst>
          </p:cNvPr>
          <p:cNvSpPr txBox="1"/>
          <p:nvPr/>
        </p:nvSpPr>
        <p:spPr>
          <a:xfrm>
            <a:off x="423292" y="2708920"/>
            <a:ext cx="1800200" cy="1785104"/>
          </a:xfrm>
          <a:prstGeom prst="rect">
            <a:avLst/>
          </a:prstGeom>
          <a:noFill/>
        </p:spPr>
        <p:txBody>
          <a:bodyPr wrap="square" rtlCol="0">
            <a:spAutoFit/>
          </a:bodyPr>
          <a:lstStyle/>
          <a:p>
            <a:pPr marL="171450" indent="-171450">
              <a:buFont typeface="Arial" panose="020B0604020202020204" pitchFamily="34" charset="0"/>
              <a:buChar char="•"/>
            </a:pPr>
            <a:r>
              <a:rPr lang="es-AR" sz="1100" dirty="0"/>
              <a:t>NL con novedades destacadas del sector elaborado por periodista especializado en la temática</a:t>
            </a:r>
          </a:p>
          <a:p>
            <a:pPr marL="171450" indent="-171450">
              <a:buFont typeface="Arial" panose="020B0604020202020204" pitchFamily="34" charset="0"/>
              <a:buChar char="•"/>
            </a:pPr>
            <a:r>
              <a:rPr lang="es-AR" sz="1100" dirty="0"/>
              <a:t>Integrantes del Consejo Asesor LLYC con experiencia en el sector</a:t>
            </a:r>
          </a:p>
        </p:txBody>
      </p:sp>
      <p:sp>
        <p:nvSpPr>
          <p:cNvPr id="15" name="CuadroTexto 14">
            <a:extLst>
              <a:ext uri="{FF2B5EF4-FFF2-40B4-BE49-F238E27FC236}">
                <a16:creationId xmlns:a16="http://schemas.microsoft.com/office/drawing/2014/main" id="{253C6072-6E78-4317-80C5-094D60A1ED2D}"/>
              </a:ext>
            </a:extLst>
          </p:cNvPr>
          <p:cNvSpPr txBox="1"/>
          <p:nvPr/>
        </p:nvSpPr>
        <p:spPr>
          <a:xfrm>
            <a:off x="495300" y="4844227"/>
            <a:ext cx="4293641" cy="738664"/>
          </a:xfrm>
          <a:prstGeom prst="rect">
            <a:avLst/>
          </a:prstGeom>
          <a:noFill/>
        </p:spPr>
        <p:txBody>
          <a:bodyPr wrap="square" rtlCol="0">
            <a:spAutoFit/>
          </a:bodyPr>
          <a:lstStyle/>
          <a:p>
            <a:r>
              <a:rPr lang="es-AR" sz="1400" dirty="0"/>
              <a:t>- Suscripción al NL del sector</a:t>
            </a:r>
          </a:p>
          <a:p>
            <a:r>
              <a:rPr lang="es-AR" sz="1400" dirty="0"/>
              <a:t>- Pago de horas de trabajo a los asesores del Consejo LLYC</a:t>
            </a:r>
          </a:p>
        </p:txBody>
      </p:sp>
      <p:sp>
        <p:nvSpPr>
          <p:cNvPr id="16" name="CuadroTexto 15">
            <a:extLst>
              <a:ext uri="{FF2B5EF4-FFF2-40B4-BE49-F238E27FC236}">
                <a16:creationId xmlns:a16="http://schemas.microsoft.com/office/drawing/2014/main" id="{F4C6C473-1FB0-483A-947D-1645DF394697}"/>
              </a:ext>
            </a:extLst>
          </p:cNvPr>
          <p:cNvSpPr txBox="1"/>
          <p:nvPr/>
        </p:nvSpPr>
        <p:spPr>
          <a:xfrm>
            <a:off x="2288704" y="3789040"/>
            <a:ext cx="1800200" cy="646331"/>
          </a:xfrm>
          <a:prstGeom prst="rect">
            <a:avLst/>
          </a:prstGeom>
          <a:noFill/>
        </p:spPr>
        <p:txBody>
          <a:bodyPr wrap="square" rtlCol="0">
            <a:spAutoFit/>
          </a:bodyPr>
          <a:lstStyle/>
          <a:p>
            <a:pPr marL="171450" indent="-171450">
              <a:buFont typeface="Arial" panose="020B0604020202020204" pitchFamily="34" charset="0"/>
              <a:buChar char="•"/>
            </a:pPr>
            <a:r>
              <a:rPr lang="es-AR" sz="900" dirty="0"/>
              <a:t>Equipo de AAPP de LLYC</a:t>
            </a:r>
          </a:p>
          <a:p>
            <a:pPr marL="171450" indent="-171450">
              <a:buFont typeface="Arial" panose="020B0604020202020204" pitchFamily="34" charset="0"/>
              <a:buChar char="•"/>
            </a:pPr>
            <a:r>
              <a:rPr lang="es-AR" sz="900" dirty="0"/>
              <a:t>Plan de trabajo 2019 de cliente como </a:t>
            </a:r>
            <a:r>
              <a:rPr lang="es-AR" sz="900" dirty="0" err="1"/>
              <a:t>insight</a:t>
            </a:r>
            <a:r>
              <a:rPr lang="es-AR" sz="900" dirty="0"/>
              <a:t> del trabajo a realizar</a:t>
            </a:r>
          </a:p>
        </p:txBody>
      </p:sp>
      <p:sp>
        <p:nvSpPr>
          <p:cNvPr id="17" name="CuadroTexto 16">
            <a:extLst>
              <a:ext uri="{FF2B5EF4-FFF2-40B4-BE49-F238E27FC236}">
                <a16:creationId xmlns:a16="http://schemas.microsoft.com/office/drawing/2014/main" id="{7E0B9A51-B0F3-4B5B-80CD-DBF4F70E0695}"/>
              </a:ext>
            </a:extLst>
          </p:cNvPr>
          <p:cNvSpPr txBox="1"/>
          <p:nvPr/>
        </p:nvSpPr>
        <p:spPr>
          <a:xfrm>
            <a:off x="2288704" y="2564904"/>
            <a:ext cx="1944216" cy="646331"/>
          </a:xfrm>
          <a:prstGeom prst="rect">
            <a:avLst/>
          </a:prstGeom>
          <a:noFill/>
        </p:spPr>
        <p:txBody>
          <a:bodyPr wrap="square" rtlCol="0">
            <a:spAutoFit/>
          </a:bodyPr>
          <a:lstStyle/>
          <a:p>
            <a:pPr marL="171450" indent="-171450">
              <a:buFont typeface="Arial" panose="020B0604020202020204" pitchFamily="34" charset="0"/>
              <a:buChar char="•"/>
            </a:pPr>
            <a:r>
              <a:rPr lang="es-AR" sz="900" dirty="0"/>
              <a:t>Envío de alertas e informes de inteligencia</a:t>
            </a:r>
          </a:p>
          <a:p>
            <a:pPr marL="171450" indent="-171450">
              <a:buFont typeface="Arial" panose="020B0604020202020204" pitchFamily="34" charset="0"/>
              <a:buChar char="•"/>
            </a:pPr>
            <a:r>
              <a:rPr lang="es-AR" sz="900" dirty="0"/>
              <a:t>Desarrollo y ejecución de Plan de Relacionamiento</a:t>
            </a:r>
          </a:p>
        </p:txBody>
      </p:sp>
    </p:spTree>
    <p:extLst>
      <p:ext uri="{BB962C8B-B14F-4D97-AF65-F5344CB8AC3E}">
        <p14:creationId xmlns:p14="http://schemas.microsoft.com/office/powerpoint/2010/main" val="23523768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1774A43-9B5C-4351-8BE4-F1E1D5FF5E78}"/>
              </a:ext>
            </a:extLst>
          </p:cNvPr>
          <p:cNvSpPr>
            <a:spLocks noGrp="1"/>
          </p:cNvSpPr>
          <p:nvPr>
            <p:ph type="title"/>
          </p:nvPr>
        </p:nvSpPr>
        <p:spPr/>
        <p:txBody>
          <a:bodyPr/>
          <a:lstStyle/>
          <a:p>
            <a:r>
              <a:rPr lang="es-ES" dirty="0"/>
              <a:t>Ejercicio Offline</a:t>
            </a:r>
          </a:p>
        </p:txBody>
      </p:sp>
      <p:sp>
        <p:nvSpPr>
          <p:cNvPr id="3" name="Marcador de contenido 2">
            <a:extLst>
              <a:ext uri="{FF2B5EF4-FFF2-40B4-BE49-F238E27FC236}">
                <a16:creationId xmlns:a16="http://schemas.microsoft.com/office/drawing/2014/main" id="{4C18943E-488F-4ED8-A72B-ADE86EBC1DC5}"/>
              </a:ext>
            </a:extLst>
          </p:cNvPr>
          <p:cNvSpPr>
            <a:spLocks noGrp="1"/>
          </p:cNvSpPr>
          <p:nvPr>
            <p:ph idx="1"/>
          </p:nvPr>
        </p:nvSpPr>
        <p:spPr>
          <a:xfrm>
            <a:off x="495300" y="1916832"/>
            <a:ext cx="4457700" cy="4209331"/>
          </a:xfrm>
        </p:spPr>
        <p:txBody>
          <a:bodyPr/>
          <a:lstStyle/>
          <a:p>
            <a:pPr marL="457200" indent="-457200">
              <a:buSzPct val="100000"/>
              <a:buFont typeface="+mj-lt"/>
              <a:buAutoNum type="arabicPeriod" startAt="3"/>
            </a:pPr>
            <a:r>
              <a:rPr lang="es-ES" dirty="0"/>
              <a:t>Desarrollar un MAPA DE EMPATÍA</a:t>
            </a:r>
          </a:p>
          <a:p>
            <a:pPr lvl="1">
              <a:buSzPct val="100000"/>
            </a:pPr>
            <a:r>
              <a:rPr lang="es-ES" dirty="0"/>
              <a:t>El “</a:t>
            </a:r>
            <a:r>
              <a:rPr lang="es-ES" dirty="0" err="1"/>
              <a:t>buyer</a:t>
            </a:r>
            <a:r>
              <a:rPr lang="es-ES" dirty="0"/>
              <a:t> </a:t>
            </a:r>
            <a:r>
              <a:rPr lang="es-ES" dirty="0" err="1"/>
              <a:t>journey</a:t>
            </a:r>
            <a:r>
              <a:rPr lang="es-ES" dirty="0"/>
              <a:t>” refleja la manera que los clientes nos descubren, nos comparan y finalmente cómo nos contratan</a:t>
            </a:r>
          </a:p>
          <a:p>
            <a:pPr lvl="1">
              <a:buSzPct val="100000"/>
            </a:pPr>
            <a:r>
              <a:rPr lang="es-ES" dirty="0"/>
              <a:t>El Mapa de Empatía visualizar el punto de visto de cliente a lo largo del “</a:t>
            </a:r>
            <a:r>
              <a:rPr lang="es-ES" dirty="0" err="1"/>
              <a:t>journey</a:t>
            </a:r>
            <a:r>
              <a:rPr lang="es-ES" dirty="0"/>
              <a:t>”</a:t>
            </a:r>
          </a:p>
          <a:p>
            <a:pPr lvl="1">
              <a:buSzPct val="100000"/>
            </a:pPr>
            <a:r>
              <a:rPr lang="es-ES" dirty="0"/>
              <a:t>Aquí </a:t>
            </a:r>
            <a:r>
              <a:rPr lang="es-ES" dirty="0" err="1"/>
              <a:t>pormenizaremos</a:t>
            </a:r>
            <a:r>
              <a:rPr lang="es-ES" dirty="0"/>
              <a:t> la experiencia del cliente e identificaremos los “puntos de dolor” o los “beneficios” que debemos eliminar o reforzar</a:t>
            </a:r>
          </a:p>
          <a:p>
            <a:pPr marL="447675" lvl="1" indent="0">
              <a:buNone/>
            </a:pPr>
            <a:endParaRPr lang="es-ES" dirty="0"/>
          </a:p>
          <a:p>
            <a:pPr lvl="1"/>
            <a:endParaRPr lang="es-ES" dirty="0"/>
          </a:p>
        </p:txBody>
      </p:sp>
      <p:pic>
        <p:nvPicPr>
          <p:cNvPr id="4" name="Imagen 3">
            <a:extLst>
              <a:ext uri="{FF2B5EF4-FFF2-40B4-BE49-F238E27FC236}">
                <a16:creationId xmlns:a16="http://schemas.microsoft.com/office/drawing/2014/main" id="{F162DBC3-4CC0-4574-A9B2-7EB9052D0629}"/>
              </a:ext>
            </a:extLst>
          </p:cNvPr>
          <p:cNvPicPr>
            <a:picLocks noChangeAspect="1"/>
          </p:cNvPicPr>
          <p:nvPr/>
        </p:nvPicPr>
        <p:blipFill rotWithShape="1">
          <a:blip r:embed="rId2"/>
          <a:srcRect l="8929" r="8929"/>
          <a:stretch/>
        </p:blipFill>
        <p:spPr>
          <a:xfrm>
            <a:off x="5385048" y="2564904"/>
            <a:ext cx="3865507" cy="26457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0643641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1774A43-9B5C-4351-8BE4-F1E1D5FF5E78}"/>
              </a:ext>
            </a:extLst>
          </p:cNvPr>
          <p:cNvSpPr>
            <a:spLocks noGrp="1"/>
          </p:cNvSpPr>
          <p:nvPr>
            <p:ph type="title"/>
          </p:nvPr>
        </p:nvSpPr>
        <p:spPr/>
        <p:txBody>
          <a:bodyPr/>
          <a:lstStyle/>
          <a:p>
            <a:r>
              <a:rPr lang="es-ES" dirty="0"/>
              <a:t>Ejercicio Offline</a:t>
            </a:r>
          </a:p>
        </p:txBody>
      </p:sp>
      <p:pic>
        <p:nvPicPr>
          <p:cNvPr id="8" name="Imagen 7">
            <a:extLst>
              <a:ext uri="{FF2B5EF4-FFF2-40B4-BE49-F238E27FC236}">
                <a16:creationId xmlns:a16="http://schemas.microsoft.com/office/drawing/2014/main" id="{56B822D0-EA00-414C-895A-5226142EDD0E}"/>
              </a:ext>
            </a:extLst>
          </p:cNvPr>
          <p:cNvPicPr>
            <a:picLocks noChangeAspect="1"/>
          </p:cNvPicPr>
          <p:nvPr/>
        </p:nvPicPr>
        <p:blipFill>
          <a:blip r:embed="rId2"/>
          <a:stretch>
            <a:fillRect/>
          </a:stretch>
        </p:blipFill>
        <p:spPr>
          <a:xfrm>
            <a:off x="2068603" y="2348880"/>
            <a:ext cx="5768793" cy="2754858"/>
          </a:xfrm>
          <a:prstGeom prst="rect">
            <a:avLst/>
          </a:prstGeom>
        </p:spPr>
      </p:pic>
      <p:sp>
        <p:nvSpPr>
          <p:cNvPr id="9" name="CuadroTexto 8">
            <a:extLst>
              <a:ext uri="{FF2B5EF4-FFF2-40B4-BE49-F238E27FC236}">
                <a16:creationId xmlns:a16="http://schemas.microsoft.com/office/drawing/2014/main" id="{C3520BB4-2CA4-4092-A70A-97CA148E2BEA}"/>
              </a:ext>
            </a:extLst>
          </p:cNvPr>
          <p:cNvSpPr txBox="1"/>
          <p:nvPr/>
        </p:nvSpPr>
        <p:spPr>
          <a:xfrm>
            <a:off x="7673752" y="2858160"/>
            <a:ext cx="2232248" cy="1938992"/>
          </a:xfrm>
          <a:prstGeom prst="rect">
            <a:avLst/>
          </a:prstGeom>
          <a:noFill/>
        </p:spPr>
        <p:txBody>
          <a:bodyPr wrap="square" rtlCol="0">
            <a:spAutoFit/>
          </a:bodyPr>
          <a:lstStyle/>
          <a:p>
            <a:r>
              <a:rPr lang="es-AR" sz="1200" dirty="0"/>
              <a:t>VE</a:t>
            </a:r>
          </a:p>
          <a:p>
            <a:endParaRPr lang="es-AR" sz="1200" dirty="0"/>
          </a:p>
          <a:p>
            <a:r>
              <a:rPr lang="es-AR" sz="1200" dirty="0"/>
              <a:t>Que la consultora intenta imponer su formato de trabajo en lugar de adaptarse a sus necesidades</a:t>
            </a:r>
          </a:p>
          <a:p>
            <a:endParaRPr lang="es-AR" sz="1200" dirty="0"/>
          </a:p>
          <a:p>
            <a:r>
              <a:rPr lang="es-AR" sz="1200" dirty="0"/>
              <a:t>Considera que el equipo de LLYC no satisface sus demandas a tiempo</a:t>
            </a:r>
          </a:p>
        </p:txBody>
      </p:sp>
      <p:sp>
        <p:nvSpPr>
          <p:cNvPr id="10" name="CuadroTexto 9">
            <a:extLst>
              <a:ext uri="{FF2B5EF4-FFF2-40B4-BE49-F238E27FC236}">
                <a16:creationId xmlns:a16="http://schemas.microsoft.com/office/drawing/2014/main" id="{CA0CB75F-5337-4238-B174-3C4AFC2D3DEA}"/>
              </a:ext>
            </a:extLst>
          </p:cNvPr>
          <p:cNvSpPr txBox="1"/>
          <p:nvPr/>
        </p:nvSpPr>
        <p:spPr>
          <a:xfrm>
            <a:off x="2936776" y="908720"/>
            <a:ext cx="3888432" cy="1754326"/>
          </a:xfrm>
          <a:prstGeom prst="rect">
            <a:avLst/>
          </a:prstGeom>
          <a:noFill/>
        </p:spPr>
        <p:txBody>
          <a:bodyPr wrap="square" rtlCol="0">
            <a:spAutoFit/>
          </a:bodyPr>
          <a:lstStyle/>
          <a:p>
            <a:r>
              <a:rPr lang="es-AR" sz="1200" dirty="0"/>
              <a:t>PIENSA</a:t>
            </a:r>
          </a:p>
          <a:p>
            <a:r>
              <a:rPr lang="es-AR" sz="1200" dirty="0"/>
              <a:t>Que las consultoras no sirven</a:t>
            </a:r>
          </a:p>
          <a:p>
            <a:r>
              <a:rPr lang="es-AR" sz="1200" dirty="0"/>
              <a:t>Que tiene que quitar a los intermediarios de su trabajo (como las consultoras)</a:t>
            </a:r>
          </a:p>
          <a:p>
            <a:endParaRPr lang="es-AR" sz="1200" dirty="0"/>
          </a:p>
          <a:p>
            <a:r>
              <a:rPr lang="es-AR" sz="1200" dirty="0"/>
              <a:t>SIENTE</a:t>
            </a:r>
          </a:p>
          <a:p>
            <a:r>
              <a:rPr lang="es-AR" sz="1200" dirty="0"/>
              <a:t>Inseguridad</a:t>
            </a:r>
          </a:p>
          <a:p>
            <a:r>
              <a:rPr lang="es-AR" sz="1200" dirty="0"/>
              <a:t>Amenazada por consultora: deja expuesto su desconocimiento en la materia</a:t>
            </a:r>
          </a:p>
        </p:txBody>
      </p:sp>
      <p:sp>
        <p:nvSpPr>
          <p:cNvPr id="11" name="CuadroTexto 10">
            <a:extLst>
              <a:ext uri="{FF2B5EF4-FFF2-40B4-BE49-F238E27FC236}">
                <a16:creationId xmlns:a16="http://schemas.microsoft.com/office/drawing/2014/main" id="{5C44E769-6DB8-4389-9EBF-3A38731BB845}"/>
              </a:ext>
            </a:extLst>
          </p:cNvPr>
          <p:cNvSpPr txBox="1"/>
          <p:nvPr/>
        </p:nvSpPr>
        <p:spPr>
          <a:xfrm>
            <a:off x="0" y="2765827"/>
            <a:ext cx="2232248" cy="2123658"/>
          </a:xfrm>
          <a:prstGeom prst="rect">
            <a:avLst/>
          </a:prstGeom>
          <a:noFill/>
        </p:spPr>
        <p:txBody>
          <a:bodyPr wrap="square" rtlCol="0">
            <a:spAutoFit/>
          </a:bodyPr>
          <a:lstStyle/>
          <a:p>
            <a:r>
              <a:rPr lang="es-AR" sz="1200" dirty="0"/>
              <a:t>DICE</a:t>
            </a:r>
          </a:p>
          <a:p>
            <a:endParaRPr lang="es-AR" sz="1200" dirty="0"/>
          </a:p>
          <a:p>
            <a:r>
              <a:rPr lang="es-AR" sz="1200" dirty="0"/>
              <a:t>No tiene tiempo para ver lo que le envían ni para contestar</a:t>
            </a:r>
          </a:p>
          <a:p>
            <a:endParaRPr lang="es-AR" sz="1200" dirty="0"/>
          </a:p>
          <a:p>
            <a:r>
              <a:rPr lang="es-AR" sz="1200" dirty="0"/>
              <a:t>No puede darle </a:t>
            </a:r>
            <a:r>
              <a:rPr lang="es-AR" sz="1200" dirty="0" err="1"/>
              <a:t>insights</a:t>
            </a:r>
            <a:r>
              <a:rPr lang="es-AR" sz="1200" dirty="0"/>
              <a:t> a la consultora por falta de tiempo</a:t>
            </a:r>
          </a:p>
          <a:p>
            <a:endParaRPr lang="es-AR" sz="1200" dirty="0"/>
          </a:p>
          <a:p>
            <a:r>
              <a:rPr lang="es-AR" sz="1200" dirty="0"/>
              <a:t>Solo habla con gente con “poder de decisión”</a:t>
            </a:r>
          </a:p>
        </p:txBody>
      </p:sp>
      <p:sp>
        <p:nvSpPr>
          <p:cNvPr id="12" name="CuadroTexto 11">
            <a:extLst>
              <a:ext uri="{FF2B5EF4-FFF2-40B4-BE49-F238E27FC236}">
                <a16:creationId xmlns:a16="http://schemas.microsoft.com/office/drawing/2014/main" id="{3F2B6B09-E2DB-4975-A9F3-AB4B441BE16C}"/>
              </a:ext>
            </a:extLst>
          </p:cNvPr>
          <p:cNvSpPr txBox="1"/>
          <p:nvPr/>
        </p:nvSpPr>
        <p:spPr>
          <a:xfrm>
            <a:off x="3080792" y="4941168"/>
            <a:ext cx="3744416" cy="1754326"/>
          </a:xfrm>
          <a:prstGeom prst="rect">
            <a:avLst/>
          </a:prstGeom>
          <a:noFill/>
        </p:spPr>
        <p:txBody>
          <a:bodyPr wrap="square" rtlCol="0">
            <a:spAutoFit/>
          </a:bodyPr>
          <a:lstStyle/>
          <a:p>
            <a:r>
              <a:rPr lang="es-AR" sz="1200" dirty="0"/>
              <a:t>HACE</a:t>
            </a:r>
          </a:p>
          <a:p>
            <a:endParaRPr lang="es-AR" sz="1200" dirty="0"/>
          </a:p>
          <a:p>
            <a:r>
              <a:rPr lang="es-AR" sz="1200" dirty="0"/>
              <a:t>No comparte información del negocio ni del área (sin </a:t>
            </a:r>
            <a:r>
              <a:rPr lang="es-AR" sz="1200" dirty="0" err="1"/>
              <a:t>insights</a:t>
            </a:r>
            <a:r>
              <a:rPr lang="es-AR" sz="1200" dirty="0"/>
              <a:t> para realizar trabajo)</a:t>
            </a:r>
          </a:p>
          <a:p>
            <a:endParaRPr lang="es-AR" sz="1200" dirty="0"/>
          </a:p>
          <a:p>
            <a:r>
              <a:rPr lang="es-AR" sz="1200" dirty="0"/>
              <a:t>No da </a:t>
            </a:r>
            <a:r>
              <a:rPr lang="es-AR" sz="1200" dirty="0" err="1"/>
              <a:t>feedback</a:t>
            </a:r>
            <a:r>
              <a:rPr lang="es-AR" sz="1200" dirty="0"/>
              <a:t> del trabajo que solicita</a:t>
            </a:r>
          </a:p>
          <a:p>
            <a:endParaRPr lang="es-AR" sz="1200" dirty="0"/>
          </a:p>
          <a:p>
            <a:r>
              <a:rPr lang="es-AR" sz="1200" dirty="0"/>
              <a:t>No comunica objetivos del área ni cronograma de trabajo</a:t>
            </a:r>
          </a:p>
        </p:txBody>
      </p:sp>
    </p:spTree>
    <p:extLst>
      <p:ext uri="{BB962C8B-B14F-4D97-AF65-F5344CB8AC3E}">
        <p14:creationId xmlns:p14="http://schemas.microsoft.com/office/powerpoint/2010/main" val="11458246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1774A43-9B5C-4351-8BE4-F1E1D5FF5E78}"/>
              </a:ext>
            </a:extLst>
          </p:cNvPr>
          <p:cNvSpPr>
            <a:spLocks noGrp="1"/>
          </p:cNvSpPr>
          <p:nvPr>
            <p:ph type="title"/>
          </p:nvPr>
        </p:nvSpPr>
        <p:spPr/>
        <p:txBody>
          <a:bodyPr/>
          <a:lstStyle/>
          <a:p>
            <a:r>
              <a:rPr lang="es-ES" dirty="0"/>
              <a:t>Ejercicio Offline</a:t>
            </a:r>
          </a:p>
        </p:txBody>
      </p:sp>
      <p:sp>
        <p:nvSpPr>
          <p:cNvPr id="3" name="Marcador de contenido 2">
            <a:extLst>
              <a:ext uri="{FF2B5EF4-FFF2-40B4-BE49-F238E27FC236}">
                <a16:creationId xmlns:a16="http://schemas.microsoft.com/office/drawing/2014/main" id="{4C18943E-488F-4ED8-A72B-ADE86EBC1DC5}"/>
              </a:ext>
            </a:extLst>
          </p:cNvPr>
          <p:cNvSpPr>
            <a:spLocks noGrp="1"/>
          </p:cNvSpPr>
          <p:nvPr>
            <p:ph idx="1"/>
          </p:nvPr>
        </p:nvSpPr>
        <p:spPr/>
        <p:txBody>
          <a:bodyPr/>
          <a:lstStyle/>
          <a:p>
            <a:pPr marL="457200" indent="-457200">
              <a:buSzPct val="100000"/>
              <a:buFont typeface="+mj-lt"/>
              <a:buAutoNum type="arabicPeriod" startAt="4"/>
            </a:pPr>
            <a:r>
              <a:rPr lang="es-ES" dirty="0"/>
              <a:t>Finalmente, creamos UNA NUEVA PROPUESTA DE VALOR en el modelo CANVAS, resaltando lo que se ha variado en la propuesta, las actividades clave y los recursos para poder -</a:t>
            </a:r>
          </a:p>
          <a:p>
            <a:pPr lvl="1"/>
            <a:r>
              <a:rPr lang="es-ES" dirty="0"/>
              <a:t>Aumentar los ingresos</a:t>
            </a:r>
          </a:p>
          <a:p>
            <a:pPr lvl="1"/>
            <a:r>
              <a:rPr lang="es-ES" dirty="0"/>
              <a:t>Aumentar la satisfacción</a:t>
            </a:r>
          </a:p>
          <a:p>
            <a:pPr lvl="1"/>
            <a:r>
              <a:rPr lang="es-ES" dirty="0"/>
              <a:t>Lograr como nuevo cliente</a:t>
            </a:r>
          </a:p>
          <a:p>
            <a:pPr lvl="1"/>
            <a:r>
              <a:rPr lang="es-ES" dirty="0"/>
              <a:t>Etc.</a:t>
            </a:r>
          </a:p>
          <a:p>
            <a:pPr lvl="1"/>
            <a:endParaRPr lang="es-ES" dirty="0"/>
          </a:p>
          <a:p>
            <a:pPr lvl="1"/>
            <a:endParaRPr lang="es-ES" dirty="0"/>
          </a:p>
        </p:txBody>
      </p:sp>
      <p:pic>
        <p:nvPicPr>
          <p:cNvPr id="4" name="Imagen 3">
            <a:extLst>
              <a:ext uri="{FF2B5EF4-FFF2-40B4-BE49-F238E27FC236}">
                <a16:creationId xmlns:a16="http://schemas.microsoft.com/office/drawing/2014/main" id="{9188D16D-7B70-4243-BAD0-4F0C0AF84E0C}"/>
              </a:ext>
            </a:extLst>
          </p:cNvPr>
          <p:cNvPicPr>
            <a:picLocks noChangeAspect="1"/>
          </p:cNvPicPr>
          <p:nvPr/>
        </p:nvPicPr>
        <p:blipFill rotWithShape="1">
          <a:blip r:embed="rId2"/>
          <a:srcRect l="9451" r="9488"/>
          <a:stretch/>
        </p:blipFill>
        <p:spPr>
          <a:xfrm>
            <a:off x="4808984" y="3230284"/>
            <a:ext cx="4248472" cy="294664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8773563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1774A43-9B5C-4351-8BE4-F1E1D5FF5E78}"/>
              </a:ext>
            </a:extLst>
          </p:cNvPr>
          <p:cNvSpPr>
            <a:spLocks noGrp="1"/>
          </p:cNvSpPr>
          <p:nvPr>
            <p:ph type="title"/>
          </p:nvPr>
        </p:nvSpPr>
        <p:spPr/>
        <p:txBody>
          <a:bodyPr/>
          <a:lstStyle/>
          <a:p>
            <a:r>
              <a:rPr lang="es-ES" dirty="0"/>
              <a:t>Ejercicio Offline</a:t>
            </a:r>
          </a:p>
        </p:txBody>
      </p:sp>
      <p:sp>
        <p:nvSpPr>
          <p:cNvPr id="3" name="Marcador de contenido 2">
            <a:extLst>
              <a:ext uri="{FF2B5EF4-FFF2-40B4-BE49-F238E27FC236}">
                <a16:creationId xmlns:a16="http://schemas.microsoft.com/office/drawing/2014/main" id="{4C18943E-488F-4ED8-A72B-ADE86EBC1DC5}"/>
              </a:ext>
            </a:extLst>
          </p:cNvPr>
          <p:cNvSpPr>
            <a:spLocks noGrp="1"/>
          </p:cNvSpPr>
          <p:nvPr>
            <p:ph idx="1"/>
          </p:nvPr>
        </p:nvSpPr>
        <p:spPr/>
        <p:txBody>
          <a:bodyPr/>
          <a:lstStyle/>
          <a:p>
            <a:pPr marL="457200" indent="-457200">
              <a:buSzPct val="100000"/>
              <a:buFont typeface="+mj-lt"/>
              <a:buAutoNum type="arabicPeriod" startAt="4"/>
            </a:pPr>
            <a:r>
              <a:rPr lang="es-ES" dirty="0"/>
              <a:t>Teniendo en cuenta la situación del cliente, la nueva propuesta de valor está centrada en aumentar su nivel de satisfacción, que es bajo, poniendo en riesgo la continuidad del vínculo entre la compañía y la consultora. En lugar de buscar brindarle nuevos servicios de consultoría tradicional de Asuntos Públicos, se propone dar un giro en el trabajo, focalizando las acciones en la formación del cliente – ya que en el diagnóstico habíamos identificado su poca </a:t>
            </a:r>
            <a:r>
              <a:rPr lang="es-ES" dirty="0" err="1"/>
              <a:t>expertise</a:t>
            </a:r>
            <a:r>
              <a:rPr lang="es-ES" dirty="0"/>
              <a:t> en la materia - y poniendo en valor el trabajo de la consultora tanto a través de entrevistas con ejecutivos regionales como dándole a conocer antecedentes de gestiones exitosas por parte de LLYC. Este trabajo se haría en paralelo al soporte tradicional que se mantendría de la misma manera (por eso no se busca fuente de ingresos adicional)</a:t>
            </a:r>
          </a:p>
          <a:p>
            <a:pPr lvl="1"/>
            <a:endParaRPr lang="es-ES" dirty="0"/>
          </a:p>
          <a:p>
            <a:pPr lvl="1"/>
            <a:endParaRPr lang="es-ES" dirty="0"/>
          </a:p>
        </p:txBody>
      </p:sp>
    </p:spTree>
    <p:extLst>
      <p:ext uri="{BB962C8B-B14F-4D97-AF65-F5344CB8AC3E}">
        <p14:creationId xmlns:p14="http://schemas.microsoft.com/office/powerpoint/2010/main" val="12136931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1774A43-9B5C-4351-8BE4-F1E1D5FF5E78}"/>
              </a:ext>
            </a:extLst>
          </p:cNvPr>
          <p:cNvSpPr>
            <a:spLocks noGrp="1"/>
          </p:cNvSpPr>
          <p:nvPr>
            <p:ph type="title"/>
          </p:nvPr>
        </p:nvSpPr>
        <p:spPr/>
        <p:txBody>
          <a:bodyPr/>
          <a:lstStyle/>
          <a:p>
            <a:r>
              <a:rPr lang="es-ES" dirty="0"/>
              <a:t>Ejercicio Offline</a:t>
            </a:r>
          </a:p>
        </p:txBody>
      </p:sp>
      <p:sp>
        <p:nvSpPr>
          <p:cNvPr id="5" name="Marcador de contenido 4">
            <a:extLst>
              <a:ext uri="{FF2B5EF4-FFF2-40B4-BE49-F238E27FC236}">
                <a16:creationId xmlns:a16="http://schemas.microsoft.com/office/drawing/2014/main" id="{C94E28C9-3B97-4BE0-A6F9-B98D9F7CD510}"/>
              </a:ext>
            </a:extLst>
          </p:cNvPr>
          <p:cNvSpPr>
            <a:spLocks noGrp="1"/>
          </p:cNvSpPr>
          <p:nvPr>
            <p:ph idx="1"/>
          </p:nvPr>
        </p:nvSpPr>
        <p:spPr/>
        <p:txBody>
          <a:bodyPr/>
          <a:lstStyle/>
          <a:p>
            <a:endParaRPr lang="es-AR"/>
          </a:p>
        </p:txBody>
      </p:sp>
      <p:pic>
        <p:nvPicPr>
          <p:cNvPr id="6" name="Marcador de contenido 7" descr="Imagen que contiene captura de pantalla&#10;&#10;Descripción generada automáticamente">
            <a:extLst>
              <a:ext uri="{FF2B5EF4-FFF2-40B4-BE49-F238E27FC236}">
                <a16:creationId xmlns:a16="http://schemas.microsoft.com/office/drawing/2014/main" id="{05E69BCE-57E2-4B2D-A9D3-D829CA0BE4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480" y="1916832"/>
            <a:ext cx="9545146" cy="4027586"/>
          </a:xfrm>
          <a:prstGeom prst="rect">
            <a:avLst/>
          </a:prstGeom>
        </p:spPr>
      </p:pic>
      <p:sp>
        <p:nvSpPr>
          <p:cNvPr id="7" name="CuadroTexto 6">
            <a:extLst>
              <a:ext uri="{FF2B5EF4-FFF2-40B4-BE49-F238E27FC236}">
                <a16:creationId xmlns:a16="http://schemas.microsoft.com/office/drawing/2014/main" id="{0DCA5126-6F64-4149-A14D-9E2C6E8A0DD6}"/>
              </a:ext>
            </a:extLst>
          </p:cNvPr>
          <p:cNvSpPr txBox="1"/>
          <p:nvPr/>
        </p:nvSpPr>
        <p:spPr>
          <a:xfrm>
            <a:off x="7977336" y="2708920"/>
            <a:ext cx="1656184" cy="1477328"/>
          </a:xfrm>
          <a:prstGeom prst="rect">
            <a:avLst/>
          </a:prstGeom>
          <a:noFill/>
        </p:spPr>
        <p:txBody>
          <a:bodyPr wrap="square" rtlCol="0">
            <a:spAutoFit/>
          </a:bodyPr>
          <a:lstStyle/>
          <a:p>
            <a:r>
              <a:rPr lang="es-AR" dirty="0" err="1"/>
              <a:t>Area</a:t>
            </a:r>
            <a:r>
              <a:rPr lang="es-AR" dirty="0"/>
              <a:t> de Legales y Asuntos Corporativos del cliente</a:t>
            </a:r>
          </a:p>
        </p:txBody>
      </p:sp>
      <p:sp>
        <p:nvSpPr>
          <p:cNvPr id="8" name="CuadroTexto 7">
            <a:extLst>
              <a:ext uri="{FF2B5EF4-FFF2-40B4-BE49-F238E27FC236}">
                <a16:creationId xmlns:a16="http://schemas.microsoft.com/office/drawing/2014/main" id="{BC60CE4C-8B65-43D6-9BA9-7AD23E750E5E}"/>
              </a:ext>
            </a:extLst>
          </p:cNvPr>
          <p:cNvSpPr txBox="1"/>
          <p:nvPr/>
        </p:nvSpPr>
        <p:spPr>
          <a:xfrm>
            <a:off x="4088904" y="2492896"/>
            <a:ext cx="1944216" cy="1869743"/>
          </a:xfrm>
          <a:prstGeom prst="rect">
            <a:avLst/>
          </a:prstGeom>
          <a:noFill/>
        </p:spPr>
        <p:txBody>
          <a:bodyPr wrap="square" rtlCol="0">
            <a:spAutoFit/>
          </a:bodyPr>
          <a:lstStyle/>
          <a:p>
            <a:pPr marL="171450" indent="-171450">
              <a:buFontTx/>
              <a:buChar char="-"/>
            </a:pPr>
            <a:r>
              <a:rPr lang="es-AR" sz="1050" dirty="0" err="1"/>
              <a:t>Public</a:t>
            </a:r>
            <a:r>
              <a:rPr lang="es-AR" sz="1050" dirty="0"/>
              <a:t> Training bonificado: entrenamiento para encuentros con </a:t>
            </a:r>
            <a:r>
              <a:rPr lang="es-AR" sz="1050" dirty="0" err="1"/>
              <a:t>decision</a:t>
            </a:r>
            <a:r>
              <a:rPr lang="es-AR" sz="1050" dirty="0"/>
              <a:t> </a:t>
            </a:r>
            <a:r>
              <a:rPr lang="es-AR" sz="1050" dirty="0" err="1"/>
              <a:t>makers</a:t>
            </a:r>
            <a:r>
              <a:rPr lang="es-AR" sz="1050" dirty="0"/>
              <a:t>.</a:t>
            </a:r>
          </a:p>
          <a:p>
            <a:pPr marL="171450" indent="-171450">
              <a:buFontTx/>
              <a:buChar char="-"/>
            </a:pPr>
            <a:r>
              <a:rPr lang="es-AR" sz="1050" dirty="0"/>
              <a:t>Ejemplos de casos de éxitos y cómo se podrían adaptar al cliente.</a:t>
            </a:r>
          </a:p>
          <a:p>
            <a:pPr marL="171450" indent="-171450">
              <a:buFontTx/>
              <a:buChar char="-"/>
            </a:pPr>
            <a:r>
              <a:rPr lang="es-AR" sz="1050" dirty="0"/>
              <a:t>Entrevistas con ejecutivos regionales de LLYC para poner en valor </a:t>
            </a:r>
            <a:r>
              <a:rPr lang="es-AR" sz="1050" dirty="0" err="1"/>
              <a:t>expertise</a:t>
            </a:r>
            <a:r>
              <a:rPr lang="es-AR" sz="1050" dirty="0"/>
              <a:t> consultora</a:t>
            </a:r>
            <a:endParaRPr lang="es-AR" dirty="0"/>
          </a:p>
        </p:txBody>
      </p:sp>
      <p:sp>
        <p:nvSpPr>
          <p:cNvPr id="9" name="CuadroTexto 8">
            <a:extLst>
              <a:ext uri="{FF2B5EF4-FFF2-40B4-BE49-F238E27FC236}">
                <a16:creationId xmlns:a16="http://schemas.microsoft.com/office/drawing/2014/main" id="{2BA330AF-5D1E-442C-97B9-142FF9978203}"/>
              </a:ext>
            </a:extLst>
          </p:cNvPr>
          <p:cNvSpPr txBox="1"/>
          <p:nvPr/>
        </p:nvSpPr>
        <p:spPr>
          <a:xfrm>
            <a:off x="5961112" y="3573016"/>
            <a:ext cx="1832118" cy="938719"/>
          </a:xfrm>
          <a:prstGeom prst="rect">
            <a:avLst/>
          </a:prstGeom>
          <a:noFill/>
        </p:spPr>
        <p:txBody>
          <a:bodyPr wrap="square" rtlCol="0">
            <a:spAutoFit/>
          </a:bodyPr>
          <a:lstStyle/>
          <a:p>
            <a:pPr marL="171450" indent="-171450">
              <a:buFont typeface="Arial" panose="020B0604020202020204" pitchFamily="34" charset="0"/>
              <a:buChar char="•"/>
            </a:pPr>
            <a:r>
              <a:rPr lang="es-AR" sz="1100" dirty="0"/>
              <a:t>Entrenamiento (presencial)</a:t>
            </a:r>
          </a:p>
          <a:p>
            <a:pPr marL="171450" indent="-171450">
              <a:buFont typeface="Arial" panose="020B0604020202020204" pitchFamily="34" charset="0"/>
              <a:buChar char="•"/>
            </a:pPr>
            <a:r>
              <a:rPr lang="es-AR" sz="1100" dirty="0"/>
              <a:t>Presentación casos éxito</a:t>
            </a:r>
          </a:p>
          <a:p>
            <a:pPr marL="171450" indent="-171450">
              <a:buFont typeface="Arial" panose="020B0604020202020204" pitchFamily="34" charset="0"/>
              <a:buChar char="•"/>
            </a:pPr>
            <a:r>
              <a:rPr lang="es-AR" sz="1100" dirty="0"/>
              <a:t>Entrevistas</a:t>
            </a:r>
          </a:p>
        </p:txBody>
      </p:sp>
      <p:sp>
        <p:nvSpPr>
          <p:cNvPr id="10" name="CuadroTexto 9">
            <a:extLst>
              <a:ext uri="{FF2B5EF4-FFF2-40B4-BE49-F238E27FC236}">
                <a16:creationId xmlns:a16="http://schemas.microsoft.com/office/drawing/2014/main" id="{157B28FF-B1D2-449B-8FF0-E74575E3EE2D}"/>
              </a:ext>
            </a:extLst>
          </p:cNvPr>
          <p:cNvSpPr txBox="1"/>
          <p:nvPr/>
        </p:nvSpPr>
        <p:spPr>
          <a:xfrm>
            <a:off x="6033120" y="2564904"/>
            <a:ext cx="1760110" cy="523220"/>
          </a:xfrm>
          <a:prstGeom prst="rect">
            <a:avLst/>
          </a:prstGeom>
          <a:noFill/>
        </p:spPr>
        <p:txBody>
          <a:bodyPr wrap="square" rtlCol="0">
            <a:spAutoFit/>
          </a:bodyPr>
          <a:lstStyle/>
          <a:p>
            <a:r>
              <a:rPr lang="es-AR" sz="1400" dirty="0"/>
              <a:t>FEE + SUCCESS FEE (</a:t>
            </a:r>
            <a:r>
              <a:rPr lang="es-AR" sz="1400" dirty="0" err="1"/>
              <a:t>KPIs</a:t>
            </a:r>
            <a:r>
              <a:rPr lang="es-AR" sz="1400" dirty="0"/>
              <a:t>)</a:t>
            </a:r>
          </a:p>
        </p:txBody>
      </p:sp>
      <p:sp>
        <p:nvSpPr>
          <p:cNvPr id="11" name="CuadroTexto 10">
            <a:extLst>
              <a:ext uri="{FF2B5EF4-FFF2-40B4-BE49-F238E27FC236}">
                <a16:creationId xmlns:a16="http://schemas.microsoft.com/office/drawing/2014/main" id="{BBCDC98F-DBFA-4087-A5FC-000EB1929464}"/>
              </a:ext>
            </a:extLst>
          </p:cNvPr>
          <p:cNvSpPr txBox="1"/>
          <p:nvPr/>
        </p:nvSpPr>
        <p:spPr>
          <a:xfrm>
            <a:off x="5117060" y="4844227"/>
            <a:ext cx="4516460" cy="954107"/>
          </a:xfrm>
          <a:prstGeom prst="rect">
            <a:avLst/>
          </a:prstGeom>
          <a:noFill/>
        </p:spPr>
        <p:txBody>
          <a:bodyPr wrap="square" rtlCol="0">
            <a:spAutoFit/>
          </a:bodyPr>
          <a:lstStyle/>
          <a:p>
            <a:r>
              <a:rPr lang="es-AR" sz="1400" dirty="0" err="1"/>
              <a:t>Fee</a:t>
            </a:r>
            <a:r>
              <a:rPr lang="es-AR" sz="1400" dirty="0"/>
              <a:t> por servicios de Asuntos Públicos, con posibilidad de cobrar </a:t>
            </a:r>
            <a:r>
              <a:rPr lang="es-AR" sz="1400" dirty="0" err="1"/>
              <a:t>Success</a:t>
            </a:r>
            <a:r>
              <a:rPr lang="es-AR" sz="1400" dirty="0"/>
              <a:t> </a:t>
            </a:r>
            <a:r>
              <a:rPr lang="es-AR" sz="1400" dirty="0" err="1"/>
              <a:t>Fee</a:t>
            </a:r>
            <a:r>
              <a:rPr lang="es-AR" sz="1400" dirty="0"/>
              <a:t> si se logran determinados objetivos relacionados con los casos de éxito presentados (</a:t>
            </a:r>
            <a:r>
              <a:rPr lang="es-AR" sz="1400" dirty="0" err="1"/>
              <a:t>KPIs</a:t>
            </a:r>
            <a:r>
              <a:rPr lang="es-AR" sz="1400" dirty="0"/>
              <a:t>)</a:t>
            </a:r>
          </a:p>
        </p:txBody>
      </p:sp>
      <p:sp>
        <p:nvSpPr>
          <p:cNvPr id="12" name="CuadroTexto 11">
            <a:extLst>
              <a:ext uri="{FF2B5EF4-FFF2-40B4-BE49-F238E27FC236}">
                <a16:creationId xmlns:a16="http://schemas.microsoft.com/office/drawing/2014/main" id="{98DA9F91-28AA-43A7-A752-6402F91B1DC1}"/>
              </a:ext>
            </a:extLst>
          </p:cNvPr>
          <p:cNvSpPr txBox="1"/>
          <p:nvPr/>
        </p:nvSpPr>
        <p:spPr>
          <a:xfrm>
            <a:off x="423292" y="2708920"/>
            <a:ext cx="1800200" cy="1785104"/>
          </a:xfrm>
          <a:prstGeom prst="rect">
            <a:avLst/>
          </a:prstGeom>
          <a:noFill/>
        </p:spPr>
        <p:txBody>
          <a:bodyPr wrap="square" rtlCol="0">
            <a:spAutoFit/>
          </a:bodyPr>
          <a:lstStyle/>
          <a:p>
            <a:pPr marL="171450" indent="-171450">
              <a:buFont typeface="Arial" panose="020B0604020202020204" pitchFamily="34" charset="0"/>
              <a:buChar char="•"/>
            </a:pPr>
            <a:r>
              <a:rPr lang="es-AR" sz="1100" dirty="0"/>
              <a:t>Ex funcionarios invitados a participar del entrenamiento como actores en los ejercicios.</a:t>
            </a:r>
          </a:p>
          <a:p>
            <a:pPr marL="171450" indent="-171450">
              <a:buFont typeface="Arial" panose="020B0604020202020204" pitchFamily="34" charset="0"/>
              <a:buChar char="•"/>
            </a:pPr>
            <a:r>
              <a:rPr lang="es-AR" sz="1100" dirty="0"/>
              <a:t>Ejecutivos regionales</a:t>
            </a:r>
          </a:p>
          <a:p>
            <a:pPr marL="171450" indent="-171450">
              <a:buFont typeface="Arial" panose="020B0604020202020204" pitchFamily="34" charset="0"/>
              <a:buChar char="•"/>
            </a:pPr>
            <a:r>
              <a:rPr lang="es-AR" sz="1100" dirty="0"/>
              <a:t>Otras oficinas de AAPP (que compartan casos de éxito  propio para sumar al de ARG)</a:t>
            </a:r>
          </a:p>
        </p:txBody>
      </p:sp>
      <p:sp>
        <p:nvSpPr>
          <p:cNvPr id="13" name="CuadroTexto 12">
            <a:extLst>
              <a:ext uri="{FF2B5EF4-FFF2-40B4-BE49-F238E27FC236}">
                <a16:creationId xmlns:a16="http://schemas.microsoft.com/office/drawing/2014/main" id="{BC39EDE2-4114-42DE-8422-AB5B871039AB}"/>
              </a:ext>
            </a:extLst>
          </p:cNvPr>
          <p:cNvSpPr txBox="1"/>
          <p:nvPr/>
        </p:nvSpPr>
        <p:spPr>
          <a:xfrm>
            <a:off x="495300" y="4844227"/>
            <a:ext cx="4293641" cy="954107"/>
          </a:xfrm>
          <a:prstGeom prst="rect">
            <a:avLst/>
          </a:prstGeom>
          <a:noFill/>
        </p:spPr>
        <p:txBody>
          <a:bodyPr wrap="square" rtlCol="0">
            <a:spAutoFit/>
          </a:bodyPr>
          <a:lstStyle/>
          <a:p>
            <a:r>
              <a:rPr lang="es-AR" sz="1400" dirty="0"/>
              <a:t>- Costos entrenamiento (cámara y video, catering, </a:t>
            </a:r>
            <a:r>
              <a:rPr lang="es-AR" sz="1400" dirty="0" err="1"/>
              <a:t>etc</a:t>
            </a:r>
            <a:r>
              <a:rPr lang="es-AR" sz="1400" dirty="0"/>
              <a:t>)</a:t>
            </a:r>
          </a:p>
          <a:p>
            <a:r>
              <a:rPr lang="es-AR" sz="1400" dirty="0"/>
              <a:t>- Viajes ejecutivos regionales para entrevistas presenciales con el cliente</a:t>
            </a:r>
          </a:p>
        </p:txBody>
      </p:sp>
      <p:sp>
        <p:nvSpPr>
          <p:cNvPr id="14" name="CuadroTexto 13">
            <a:extLst>
              <a:ext uri="{FF2B5EF4-FFF2-40B4-BE49-F238E27FC236}">
                <a16:creationId xmlns:a16="http://schemas.microsoft.com/office/drawing/2014/main" id="{37A9326A-A6AD-4DC6-A030-7B36D5EB2BE0}"/>
              </a:ext>
            </a:extLst>
          </p:cNvPr>
          <p:cNvSpPr txBox="1"/>
          <p:nvPr/>
        </p:nvSpPr>
        <p:spPr>
          <a:xfrm>
            <a:off x="2288704" y="3789040"/>
            <a:ext cx="1800200" cy="230832"/>
          </a:xfrm>
          <a:prstGeom prst="rect">
            <a:avLst/>
          </a:prstGeom>
          <a:noFill/>
        </p:spPr>
        <p:txBody>
          <a:bodyPr wrap="square" rtlCol="0">
            <a:spAutoFit/>
          </a:bodyPr>
          <a:lstStyle/>
          <a:p>
            <a:pPr marL="171450" indent="-171450">
              <a:buFont typeface="Arial" panose="020B0604020202020204" pitchFamily="34" charset="0"/>
              <a:buChar char="•"/>
            </a:pPr>
            <a:r>
              <a:rPr lang="es-AR" sz="900" dirty="0"/>
              <a:t>Equipo de AAPP de LLYC</a:t>
            </a:r>
          </a:p>
        </p:txBody>
      </p:sp>
      <p:sp>
        <p:nvSpPr>
          <p:cNvPr id="15" name="CuadroTexto 14">
            <a:extLst>
              <a:ext uri="{FF2B5EF4-FFF2-40B4-BE49-F238E27FC236}">
                <a16:creationId xmlns:a16="http://schemas.microsoft.com/office/drawing/2014/main" id="{4E89AD79-A02F-4BBB-97E7-3B1D5282BD0F}"/>
              </a:ext>
            </a:extLst>
          </p:cNvPr>
          <p:cNvSpPr txBox="1"/>
          <p:nvPr/>
        </p:nvSpPr>
        <p:spPr>
          <a:xfrm>
            <a:off x="2288704" y="2564904"/>
            <a:ext cx="1944216" cy="507831"/>
          </a:xfrm>
          <a:prstGeom prst="rect">
            <a:avLst/>
          </a:prstGeom>
          <a:noFill/>
        </p:spPr>
        <p:txBody>
          <a:bodyPr wrap="square" rtlCol="0">
            <a:spAutoFit/>
          </a:bodyPr>
          <a:lstStyle/>
          <a:p>
            <a:pPr marL="171450" indent="-171450">
              <a:buFont typeface="Arial" panose="020B0604020202020204" pitchFamily="34" charset="0"/>
              <a:buChar char="•"/>
            </a:pPr>
            <a:r>
              <a:rPr lang="es-AR" sz="900" dirty="0"/>
              <a:t>Diseño </a:t>
            </a:r>
            <a:r>
              <a:rPr lang="es-AR" sz="900" dirty="0" err="1"/>
              <a:t>Public</a:t>
            </a:r>
            <a:r>
              <a:rPr lang="es-AR" sz="900" dirty="0"/>
              <a:t> Training</a:t>
            </a:r>
          </a:p>
          <a:p>
            <a:pPr marL="171450" indent="-171450">
              <a:buFont typeface="Arial" panose="020B0604020202020204" pitchFamily="34" charset="0"/>
              <a:buChar char="•"/>
            </a:pPr>
            <a:r>
              <a:rPr lang="es-AR" sz="900" dirty="0" err="1"/>
              <a:t>Research</a:t>
            </a:r>
            <a:r>
              <a:rPr lang="es-AR" sz="900" dirty="0"/>
              <a:t> casos de éxito</a:t>
            </a:r>
          </a:p>
          <a:p>
            <a:pPr marL="171450" indent="-171450">
              <a:buFont typeface="Arial" panose="020B0604020202020204" pitchFamily="34" charset="0"/>
              <a:buChar char="•"/>
            </a:pPr>
            <a:endParaRPr lang="es-AR" sz="900" dirty="0"/>
          </a:p>
        </p:txBody>
      </p:sp>
    </p:spTree>
    <p:extLst>
      <p:ext uri="{BB962C8B-B14F-4D97-AF65-F5344CB8AC3E}">
        <p14:creationId xmlns:p14="http://schemas.microsoft.com/office/powerpoint/2010/main" val="1666797824"/>
      </p:ext>
    </p:extLst>
  </p:cSld>
  <p:clrMapOvr>
    <a:masterClrMapping/>
  </p:clrMapOvr>
</p:sld>
</file>

<file path=ppt/theme/theme1.xml><?xml version="1.0" encoding="utf-8"?>
<a:theme xmlns:a="http://schemas.openxmlformats.org/drawingml/2006/main" name="BLUE C">
  <a:themeElements>
    <a:clrScheme name="BLUE 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UE C">
      <a:majorFont>
        <a:latin typeface="DIN-MediumAlternate"/>
        <a:ea typeface=""/>
        <a:cs typeface=""/>
      </a:majorFont>
      <a:minorFont>
        <a:latin typeface="DIN-MediumAlternat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UE 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UE C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UE C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UE C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UE C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UE C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UE C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14720</TotalTime>
  <Words>990</Words>
  <Application>Microsoft Office PowerPoint</Application>
  <PresentationFormat>A4 (210 x 297 mm)</PresentationFormat>
  <Paragraphs>115</Paragraphs>
  <Slides>10</Slides>
  <Notes>0</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10</vt:i4>
      </vt:variant>
    </vt:vector>
  </HeadingPairs>
  <TitlesOfParts>
    <vt:vector size="17" baseType="lpstr">
      <vt:lpstr>Adelle</vt:lpstr>
      <vt:lpstr>Arial</vt:lpstr>
      <vt:lpstr>Arial Narrow</vt:lpstr>
      <vt:lpstr>DIN-MediumAlternate</vt:lpstr>
      <vt:lpstr>DIN-RegularAlternate</vt:lpstr>
      <vt:lpstr>Wingdings</vt:lpstr>
      <vt:lpstr>BLUE C</vt:lpstr>
      <vt:lpstr>La tarea – Desarrollar una Nueva Propuesta de Valor para tu Cliente </vt:lpstr>
      <vt:lpstr>Ejercicio Offline</vt:lpstr>
      <vt:lpstr>Ejercicio Offline</vt:lpstr>
      <vt:lpstr>Ejercicio Offline</vt:lpstr>
      <vt:lpstr>Ejercicio Offline</vt:lpstr>
      <vt:lpstr>Ejercicio Offline</vt:lpstr>
      <vt:lpstr>Ejercicio Offline</vt:lpstr>
      <vt:lpstr>Ejercicio Offline</vt:lpstr>
      <vt:lpstr>Ejercicio Offline</vt:lpstr>
      <vt:lpstr>Ejercicio Offline</vt:lpstr>
    </vt:vector>
  </TitlesOfParts>
  <Company>ESIC Empresa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Doroteo</dc:creator>
  <cp:lastModifiedBy>Lautaro Mazzeo</cp:lastModifiedBy>
  <cp:revision>811</cp:revision>
  <cp:lastPrinted>2014-07-07T08:15:56Z</cp:lastPrinted>
  <dcterms:created xsi:type="dcterms:W3CDTF">2018-06-18T16:36:22Z</dcterms:created>
  <dcterms:modified xsi:type="dcterms:W3CDTF">2019-07-31T02:36:41Z</dcterms:modified>
</cp:coreProperties>
</file>