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5" autoAdjust="0"/>
  </p:normalViewPr>
  <p:slideViewPr>
    <p:cSldViewPr>
      <p:cViewPr varScale="1">
        <p:scale>
          <a:sx n="87" d="100"/>
          <a:sy n="87" d="100"/>
        </p:scale>
        <p:origin x="2016" y="90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Alcanzar un acuerdo por el que puedo ofrecer un beneficio, un servicio o un bien a la otra parte a cambio de una contraprestación que representa la valoración que damos a lo ofrecido.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3832434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Sí. Permite generar un punto de encuentro entre lo que ofrezco y lo que otra parte demanda y suponer un beneficio para ambos.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5155331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hace. Aunque puedan darse habilidades innatas, la experiencia y la técnica son claves.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conocimiento de sus consultores, un modelo de relación con el cliente y la capacidad de ejecución de los proyectos.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un alto porcentaje es porque lo hacen con otra firma.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entender bien la necesidad del cliente, su contexto o su capacidad económica.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un mercado en el que cada vez se requiere mayor flexibilidad en el desdibujo de las fronteras 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entre disciplinas.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da en toda la relación de la compañía y las personas que la integran con su entorno. Es un conjunto y el resultado del trabajo en equipo.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11482</TotalTime>
  <Words>371</Words>
  <Application>Microsoft Office PowerPoint</Application>
  <PresentationFormat>A4 (210 x 297 mm)</PresentationFormat>
  <Paragraphs>34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LLORENTE &amp; CUENCA</cp:lastModifiedBy>
  <cp:revision>765</cp:revision>
  <cp:lastPrinted>2014-07-07T08:15:56Z</cp:lastPrinted>
  <dcterms:created xsi:type="dcterms:W3CDTF">2018-06-18T16:36:22Z</dcterms:created>
  <dcterms:modified xsi:type="dcterms:W3CDTF">2019-05-06T12:05:42Z</dcterms:modified>
</cp:coreProperties>
</file>