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900" autoAdjust="0"/>
  </p:normalViewPr>
  <p:slideViewPr>
    <p:cSldViewPr>
      <p:cViewPr>
        <p:scale>
          <a:sx n="172" d="100"/>
          <a:sy n="172" d="100"/>
        </p:scale>
        <p:origin x="-132" y="-4848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5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42179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54" t="17693" r="36916" b="6062"/>
          <a:stretch/>
        </p:blipFill>
        <p:spPr>
          <a:xfrm>
            <a:off x="10324449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93015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capacidad para afrontar la adversidad y lograr adaptarse y reponerse ante las dificultades no es algo que el profesional de la venta </a:t>
            </a:r>
            <a:r>
              <a:rPr lang="es-ES" altLang="es-ES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tieno</a:t>
            </a: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 no tiene, sino que implica una serie de conductas y formas de pensar que todo comercial no solo puede, sino que debe aprender a desarrollar para poder tener éxito hoy.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los últimos años los profesionales de ventas han pasado a tener un papel clave en las decisiones estratégicas de las empresas. Este cambio es consecuencia de un contexto…   </a:t>
            </a:r>
            <a:r>
              <a:rPr lang="es-ES" altLang="es-ES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precisam</a:t>
            </a: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 un tratamiento comercial cada vez más sutil y especializado.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Cada área tiene su proprio rol. El profesional de marketing debe crear la plataforma que impulse las ventas mientras que el  profesional de ventas debe hacerlas efectivas.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Todos en una empresa deben adaptarse al momento para obtener éxito y eso no implica más que el Marketing y el Comercial. Es un deber de toda la compañía. Creo que así lo hacemos en LLYC. Todos tenemos el mismo discurso y sabemos exactamente cuáles son las especialidades de la empresa y podemos "vender" un servicio.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LLYC, los gerentes y los directores desempeñan un papel fundamental a la hora de cerrar una venta. La escucha forma parte del día a día en los clientes y prospectos. Es a través de la escucha que conseguimos identificar lo que el cliente necesita y así conseguimos sugerir las mejores acciones de comunicación. 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LLYC no es así. Todos podemos hacer una venta a un cliente o prospecto. Por supuesto, cada profesional tiene su propio rol, pero todos compartimos información y ayudamos unos a otros en este sentido. 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11803</TotalTime>
  <Words>385</Words>
  <Application>Microsoft Office PowerPoint</Application>
  <PresentationFormat>Papel A4 (210 x 297 mm)</PresentationFormat>
  <Paragraphs>29</Paragraphs>
  <Slides>5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Apresentação do PowerPoint</vt:lpstr>
      <vt:lpstr>Titulo del Punto</vt:lpstr>
      <vt:lpstr>Apresentação do PowerPoint</vt:lpstr>
      <vt:lpstr>Apresentação do PowerPoint</vt:lpstr>
      <vt:lpstr>Apresentação do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Daniela Augusto</cp:lastModifiedBy>
  <cp:revision>781</cp:revision>
  <cp:lastPrinted>2014-07-07T08:15:56Z</cp:lastPrinted>
  <dcterms:created xsi:type="dcterms:W3CDTF">2018-06-18T16:36:22Z</dcterms:created>
  <dcterms:modified xsi:type="dcterms:W3CDTF">2019-05-13T21:47:21Z</dcterms:modified>
</cp:coreProperties>
</file>