
<file path=[Content_Types].xml><?xml version="1.0" encoding="utf-8"?>
<Types xmlns="http://schemas.openxmlformats.org/package/2006/content-types">
  <Default Extension="emf" ContentType="image/x-emf"/>
  <Default Extension="gif" ContentType="image/gif"/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51" r:id="rId1"/>
  </p:sldMasterIdLst>
  <p:notesMasterIdLst>
    <p:notesMasterId r:id="rId7"/>
  </p:notesMasterIdLst>
  <p:handoutMasterIdLst>
    <p:handoutMasterId r:id="rId8"/>
  </p:handoutMasterIdLst>
  <p:sldIdLst>
    <p:sldId id="561" r:id="rId2"/>
    <p:sldId id="1637" r:id="rId3"/>
    <p:sldId id="1643" r:id="rId4"/>
    <p:sldId id="1644" r:id="rId5"/>
    <p:sldId id="855" r:id="rId6"/>
  </p:sldIdLst>
  <p:sldSz cx="9906000" cy="6858000" type="A4"/>
  <p:notesSz cx="7099300" cy="10234613"/>
  <p:defaultTextStyle>
    <a:defPPr>
      <a:defRPr lang="es-ES"/>
    </a:defPPr>
    <a:lvl1pPr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ＭＳ Ｐゴシック" charset="0"/>
        <a:cs typeface="ＭＳ Ｐゴシック" charset="0"/>
      </a:defRPr>
    </a:lvl1pPr>
    <a:lvl2pPr marL="4572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ＭＳ Ｐゴシック" charset="0"/>
        <a:cs typeface="ＭＳ Ｐゴシック" charset="0"/>
      </a:defRPr>
    </a:lvl2pPr>
    <a:lvl3pPr marL="9144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ＭＳ Ｐゴシック" charset="0"/>
        <a:cs typeface="ＭＳ Ｐゴシック" charset="0"/>
      </a:defRPr>
    </a:lvl3pPr>
    <a:lvl4pPr marL="13716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ＭＳ Ｐゴシック" charset="0"/>
        <a:cs typeface="ＭＳ Ｐゴシック" charset="0"/>
      </a:defRPr>
    </a:lvl4pPr>
    <a:lvl5pPr marL="18288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ＭＳ Ｐゴシック" charset="0"/>
        <a:cs typeface="ＭＳ Ｐゴシック" charset="0"/>
      </a:defRPr>
    </a:lvl5pPr>
    <a:lvl6pPr marL="2286000" algn="l" defTabSz="457200" rtl="0" eaLnBrk="1" latinLnBrk="0" hangingPunct="1">
      <a:defRPr kern="1200">
        <a:solidFill>
          <a:schemeClr val="tx1"/>
        </a:solidFill>
        <a:latin typeface="Arial" charset="0"/>
        <a:ea typeface="ＭＳ Ｐゴシック" charset="0"/>
        <a:cs typeface="ＭＳ Ｐゴシック" charset="0"/>
      </a:defRPr>
    </a:lvl6pPr>
    <a:lvl7pPr marL="2743200" algn="l" defTabSz="457200" rtl="0" eaLnBrk="1" latinLnBrk="0" hangingPunct="1">
      <a:defRPr kern="1200">
        <a:solidFill>
          <a:schemeClr val="tx1"/>
        </a:solidFill>
        <a:latin typeface="Arial" charset="0"/>
        <a:ea typeface="ＭＳ Ｐゴシック" charset="0"/>
        <a:cs typeface="ＭＳ Ｐゴシック" charset="0"/>
      </a:defRPr>
    </a:lvl7pPr>
    <a:lvl8pPr marL="3200400" algn="l" defTabSz="457200" rtl="0" eaLnBrk="1" latinLnBrk="0" hangingPunct="1">
      <a:defRPr kern="1200">
        <a:solidFill>
          <a:schemeClr val="tx1"/>
        </a:solidFill>
        <a:latin typeface="Arial" charset="0"/>
        <a:ea typeface="ＭＳ Ｐゴシック" charset="0"/>
        <a:cs typeface="ＭＳ Ｐゴシック" charset="0"/>
      </a:defRPr>
    </a:lvl8pPr>
    <a:lvl9pPr marL="3657600" algn="l" defTabSz="457200" rtl="0" eaLnBrk="1" latinLnBrk="0" hangingPunct="1">
      <a:defRPr kern="1200">
        <a:solidFill>
          <a:schemeClr val="tx1"/>
        </a:solidFill>
        <a:latin typeface="Arial" charset="0"/>
        <a:ea typeface="ＭＳ Ｐゴシック" charset="0"/>
        <a:cs typeface="ＭＳ Ｐゴシック" charset="0"/>
      </a:defRPr>
    </a:lvl9pPr>
  </p:defaultTextStyle>
  <p:extLst>
    <p:ext uri="{EFAFB233-063F-42B5-8137-9DF3F51BA10A}">
      <p15:sldGuideLst xmlns:p15="http://schemas.microsoft.com/office/powerpoint/2012/main">
        <p15:guide id="1" orient="horz" pos="391" userDrawn="1">
          <p15:clr>
            <a:srgbClr val="A4A3A4"/>
          </p15:clr>
        </p15:guide>
        <p15:guide id="2" orient="horz" pos="2024">
          <p15:clr>
            <a:srgbClr val="A4A3A4"/>
          </p15:clr>
        </p15:guide>
        <p15:guide id="3" orient="horz" pos="2750">
          <p15:clr>
            <a:srgbClr val="A4A3A4"/>
          </p15:clr>
        </p15:guide>
        <p15:guide id="4" orient="horz" pos="4065" userDrawn="1">
          <p15:clr>
            <a:srgbClr val="A4A3A4"/>
          </p15:clr>
        </p15:guide>
        <p15:guide id="5" orient="horz" pos="754" userDrawn="1">
          <p15:clr>
            <a:srgbClr val="A4A3A4"/>
          </p15:clr>
        </p15:guide>
        <p15:guide id="6" pos="172">
          <p15:clr>
            <a:srgbClr val="A4A3A4"/>
          </p15:clr>
        </p15:guide>
        <p15:guide id="7" pos="3120">
          <p15:clr>
            <a:srgbClr val="A4A3A4"/>
          </p15:clr>
        </p15:guide>
        <p15:guide id="8" pos="6114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>
        <p15:guide id="1" orient="horz" pos="3224" userDrawn="1">
          <p15:clr>
            <a:srgbClr val="A4A3A4"/>
          </p15:clr>
        </p15:guide>
        <p15:guide id="2" pos="2236" userDrawn="1">
          <p15:clr>
            <a:srgbClr val="A4A3A4"/>
          </p15:clr>
        </p15:guide>
      </p15:notes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0"/>
      </p:ext>
    </p:extLst>
  </p:showPr>
  <p:clrMru>
    <a:srgbClr val="FF0066"/>
    <a:srgbClr val="606060"/>
    <a:srgbClr val="3F9599"/>
    <a:srgbClr val="5F8699"/>
    <a:srgbClr val="3399FF"/>
    <a:srgbClr val="0099FF"/>
    <a:srgbClr val="000066"/>
    <a:srgbClr val="660033"/>
    <a:srgbClr val="FFFFCC"/>
    <a:srgbClr val="FFCC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3C2FFA5D-87B4-456A-9821-1D502468CF0F}" styleName="Estilo temático 1 - Énfasis 1">
    <a:tblBg>
      <a:fillRef idx="2">
        <a:schemeClr val="accent1"/>
      </a:fillRef>
      <a:effectRef idx="1">
        <a:schemeClr val="accent1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Ref idx="1">
              <a:schemeClr val="accent1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</a:tcBdr>
        <a:fill>
          <a:solidFill>
            <a:schemeClr val="accent1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1"/>
            </a:lnRef>
          </a:left>
          <a:right>
            <a:lnRef idx="2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2">
              <a:schemeClr val="accent1"/>
            </a:lnRef>
          </a:top>
          <a:bottom>
            <a:lnRef idx="2">
              <a:schemeClr val="accen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83445" autoAdjust="0"/>
  </p:normalViewPr>
  <p:slideViewPr>
    <p:cSldViewPr>
      <p:cViewPr>
        <p:scale>
          <a:sx n="84" d="100"/>
          <a:sy n="84" d="100"/>
        </p:scale>
        <p:origin x="726" y="-450"/>
      </p:cViewPr>
      <p:guideLst>
        <p:guide orient="horz" pos="391"/>
        <p:guide orient="horz" pos="2024"/>
        <p:guide orient="horz" pos="2750"/>
        <p:guide orient="horz" pos="4065"/>
        <p:guide orient="horz" pos="754"/>
        <p:guide pos="172"/>
        <p:guide pos="3120"/>
        <p:guide pos="6114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 varScale="1">
      <p:scale>
        <a:sx n="1" d="1"/>
        <a:sy n="1" d="1"/>
      </p:scale>
      <p:origin x="0" y="0"/>
    </p:cViewPr>
  </p:sorterViewPr>
  <p:notesViewPr>
    <p:cSldViewPr>
      <p:cViewPr varScale="1">
        <p:scale>
          <a:sx n="81" d="100"/>
          <a:sy n="81" d="100"/>
        </p:scale>
        <p:origin x="-3288" y="-96"/>
      </p:cViewPr>
      <p:guideLst>
        <p:guide orient="horz" pos="3224"/>
        <p:guide pos="2236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handoutMaster" Target="handoutMasters/handoutMaster1.xml"/><Relationship Id="rId3" Type="http://schemas.openxmlformats.org/officeDocument/2006/relationships/slide" Target="slides/slide2.xml"/><Relationship Id="rId7" Type="http://schemas.openxmlformats.org/officeDocument/2006/relationships/notesMaster" Target="notesMasters/notesMaster1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914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3077137" cy="51058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5910" tIns="47955" rIns="95910" bIns="47955" numCol="1" anchor="t" anchorCtr="0" compatLnSpc="1">
            <a:prstTxWarp prst="textNoShape">
              <a:avLst/>
            </a:prstTxWarp>
          </a:bodyPr>
          <a:lstStyle>
            <a:lvl1pPr eaLnBrk="1" hangingPunct="1">
              <a:defRPr sz="1200">
                <a:latin typeface="Arial" charset="0"/>
                <a:ea typeface="+mn-ea"/>
                <a:cs typeface="+mn-cs"/>
              </a:defRPr>
            </a:lvl1pPr>
          </a:lstStyle>
          <a:p>
            <a:pPr>
              <a:defRPr/>
            </a:pPr>
            <a:endParaRPr lang="es-ES" dirty="0">
              <a:latin typeface="Arial Narrow" panose="020B0506020202030204" pitchFamily="34" charset="0"/>
            </a:endParaRPr>
          </a:p>
        </p:txBody>
      </p:sp>
      <p:sp>
        <p:nvSpPr>
          <p:cNvPr id="38915" name="Rectangle 3"/>
          <p:cNvSpPr>
            <a:spLocks noGrp="1" noChangeArrowheads="1"/>
          </p:cNvSpPr>
          <p:nvPr>
            <p:ph type="dt" sz="quarter" idx="1"/>
          </p:nvPr>
        </p:nvSpPr>
        <p:spPr bwMode="auto">
          <a:xfrm>
            <a:off x="4020506" y="0"/>
            <a:ext cx="3077137" cy="51058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5910" tIns="47955" rIns="95910" bIns="47955" numCol="1" anchor="t" anchorCtr="0" compatLnSpc="1">
            <a:prstTxWarp prst="textNoShape">
              <a:avLst/>
            </a:prstTxWarp>
          </a:bodyPr>
          <a:lstStyle>
            <a:lvl1pPr algn="r" eaLnBrk="1" hangingPunct="1">
              <a:defRPr sz="1200">
                <a:latin typeface="Arial" charset="0"/>
                <a:ea typeface="+mn-ea"/>
                <a:cs typeface="+mn-cs"/>
              </a:defRPr>
            </a:lvl1pPr>
          </a:lstStyle>
          <a:p>
            <a:pPr>
              <a:defRPr/>
            </a:pPr>
            <a:endParaRPr lang="es-ES" dirty="0">
              <a:latin typeface="Arial Narrow" panose="020B0506020202030204" pitchFamily="34" charset="0"/>
            </a:endParaRPr>
          </a:p>
        </p:txBody>
      </p:sp>
      <p:sp>
        <p:nvSpPr>
          <p:cNvPr id="38916" name="Rectangle 4"/>
          <p:cNvSpPr>
            <a:spLocks noGrp="1" noChangeArrowheads="1"/>
          </p:cNvSpPr>
          <p:nvPr>
            <p:ph type="ftr" sz="quarter" idx="2"/>
          </p:nvPr>
        </p:nvSpPr>
        <p:spPr bwMode="auto">
          <a:xfrm>
            <a:off x="0" y="9722392"/>
            <a:ext cx="3077137" cy="51058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5910" tIns="47955" rIns="95910" bIns="47955" numCol="1" anchor="b" anchorCtr="0" compatLnSpc="1">
            <a:prstTxWarp prst="textNoShape">
              <a:avLst/>
            </a:prstTxWarp>
          </a:bodyPr>
          <a:lstStyle>
            <a:lvl1pPr eaLnBrk="1" hangingPunct="1">
              <a:defRPr sz="1200">
                <a:latin typeface="Arial" charset="0"/>
                <a:ea typeface="+mn-ea"/>
                <a:cs typeface="+mn-cs"/>
              </a:defRPr>
            </a:lvl1pPr>
          </a:lstStyle>
          <a:p>
            <a:pPr>
              <a:defRPr/>
            </a:pPr>
            <a:endParaRPr lang="es-ES" dirty="0">
              <a:latin typeface="Arial Narrow" panose="020B0506020202030204" pitchFamily="34" charset="0"/>
            </a:endParaRPr>
          </a:p>
        </p:txBody>
      </p:sp>
      <p:sp>
        <p:nvSpPr>
          <p:cNvPr id="38917" name="Rectangle 5"/>
          <p:cNvSpPr>
            <a:spLocks noGrp="1" noChangeArrowheads="1"/>
          </p:cNvSpPr>
          <p:nvPr>
            <p:ph type="sldNum" sz="quarter" idx="3"/>
          </p:nvPr>
        </p:nvSpPr>
        <p:spPr bwMode="auto">
          <a:xfrm>
            <a:off x="4020506" y="9722392"/>
            <a:ext cx="3077137" cy="51058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5910" tIns="47955" rIns="95910" bIns="47955" numCol="1" anchor="b" anchorCtr="0" compatLnSpc="1">
            <a:prstTxWarp prst="textNoShape">
              <a:avLst/>
            </a:prstTxWarp>
          </a:bodyPr>
          <a:lstStyle>
            <a:lvl1pPr algn="r" eaLnBrk="1" hangingPunct="1">
              <a:defRPr sz="1200" smtClean="0">
                <a:cs typeface="Arial" charset="0"/>
              </a:defRPr>
            </a:lvl1pPr>
          </a:lstStyle>
          <a:p>
            <a:pPr>
              <a:defRPr/>
            </a:pPr>
            <a:fld id="{8B3E55AC-FCCC-9141-AAA6-28A3AE98A7DF}" type="slidenum">
              <a:rPr lang="es-ES">
                <a:latin typeface="Arial Narrow" panose="020B0506020202030204" pitchFamily="34" charset="0"/>
              </a:rPr>
              <a:pPr>
                <a:defRPr/>
              </a:pPr>
              <a:t>‹Nº›</a:t>
            </a:fld>
            <a:endParaRPr lang="es-ES" dirty="0">
              <a:latin typeface="Arial Narrow" panose="020B0506020202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723772946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3077137" cy="51058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5910" tIns="47955" rIns="95910" bIns="47955" numCol="1" anchor="t" anchorCtr="0" compatLnSpc="1">
            <a:prstTxWarp prst="textNoShape">
              <a:avLst/>
            </a:prstTxWarp>
          </a:bodyPr>
          <a:lstStyle>
            <a:lvl1pPr eaLnBrk="1" hangingPunct="1">
              <a:defRPr sz="1200">
                <a:latin typeface="Arial Narrow" panose="020B0506020202030204" pitchFamily="34" charset="0"/>
                <a:ea typeface="+mn-ea"/>
                <a:cs typeface="+mn-cs"/>
              </a:defRPr>
            </a:lvl1pPr>
          </a:lstStyle>
          <a:p>
            <a:pPr>
              <a:defRPr/>
            </a:pPr>
            <a:endParaRPr lang="es-ES" dirty="0"/>
          </a:p>
        </p:txBody>
      </p:sp>
      <p:sp>
        <p:nvSpPr>
          <p:cNvPr id="4099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4020506" y="0"/>
            <a:ext cx="3077137" cy="51058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5910" tIns="47955" rIns="95910" bIns="47955" numCol="1" anchor="t" anchorCtr="0" compatLnSpc="1">
            <a:prstTxWarp prst="textNoShape">
              <a:avLst/>
            </a:prstTxWarp>
          </a:bodyPr>
          <a:lstStyle>
            <a:lvl1pPr algn="r" eaLnBrk="1" hangingPunct="1">
              <a:defRPr sz="1200">
                <a:latin typeface="Arial Narrow" panose="020B0506020202030204" pitchFamily="34" charset="0"/>
                <a:ea typeface="+mn-ea"/>
                <a:cs typeface="+mn-cs"/>
              </a:defRPr>
            </a:lvl1pPr>
          </a:lstStyle>
          <a:p>
            <a:pPr>
              <a:defRPr/>
            </a:pPr>
            <a:endParaRPr lang="es-ES" dirty="0"/>
          </a:p>
        </p:txBody>
      </p:sp>
      <p:sp>
        <p:nvSpPr>
          <p:cNvPr id="4100" name="Rectangle 4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777875" y="769938"/>
            <a:ext cx="5543550" cy="3836987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 xmlns="" xmlns:mv="urn:schemas-microsoft-com:mac:vml" xmlns:mc="http://schemas.openxmlformats.org/markup-compatibility/2006">
                <a:solidFill>
                  <a:srgbClr val="FFFFFF"/>
                </a:solidFill>
              </a14:hiddenFill>
            </a:ext>
            <a:ext uri="{FAA26D3D-D897-4be2-8F04-BA451C77F1D7}">
              <ma14:placeholderFlag xmlns:ma14="http://schemas.microsoft.com/office/mac/drawingml/2011/main" xmlns="" xmlns:mv="urn:schemas-microsoft-com:mac:vml" xmlns:mc="http://schemas.openxmlformats.org/markup-compatibility/2006" val="1"/>
            </a:ext>
          </a:extLst>
        </p:spPr>
      </p:sp>
      <p:sp>
        <p:nvSpPr>
          <p:cNvPr id="4101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709599" y="4862015"/>
            <a:ext cx="5680103" cy="460344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5910" tIns="47955" rIns="95910" bIns="47955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" noProof="0" dirty="0"/>
              <a:t>Haga clic para modificar el estilo de texto del patrón</a:t>
            </a:r>
          </a:p>
          <a:p>
            <a:pPr lvl="1"/>
            <a:r>
              <a:rPr lang="es-ES" noProof="0" dirty="0"/>
              <a:t>Segundo nivel</a:t>
            </a:r>
          </a:p>
          <a:p>
            <a:pPr lvl="2"/>
            <a:r>
              <a:rPr lang="es-ES" noProof="0" dirty="0"/>
              <a:t>Tercer nivel</a:t>
            </a:r>
          </a:p>
          <a:p>
            <a:pPr lvl="3"/>
            <a:r>
              <a:rPr lang="es-ES" noProof="0" dirty="0"/>
              <a:t>Cuarto nivel</a:t>
            </a:r>
          </a:p>
          <a:p>
            <a:pPr lvl="4"/>
            <a:r>
              <a:rPr lang="es-ES" noProof="0" dirty="0"/>
              <a:t>Quinto nivel</a:t>
            </a:r>
          </a:p>
        </p:txBody>
      </p:sp>
      <p:sp>
        <p:nvSpPr>
          <p:cNvPr id="4102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9722392"/>
            <a:ext cx="3077137" cy="51058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5910" tIns="47955" rIns="95910" bIns="47955" numCol="1" anchor="b" anchorCtr="0" compatLnSpc="1">
            <a:prstTxWarp prst="textNoShape">
              <a:avLst/>
            </a:prstTxWarp>
          </a:bodyPr>
          <a:lstStyle>
            <a:lvl1pPr eaLnBrk="1" hangingPunct="1">
              <a:defRPr sz="1200">
                <a:latin typeface="Arial Narrow" panose="020B0506020202030204" pitchFamily="34" charset="0"/>
                <a:ea typeface="+mn-ea"/>
                <a:cs typeface="+mn-cs"/>
              </a:defRPr>
            </a:lvl1pPr>
          </a:lstStyle>
          <a:p>
            <a:pPr>
              <a:defRPr/>
            </a:pPr>
            <a:endParaRPr lang="es-ES" dirty="0"/>
          </a:p>
        </p:txBody>
      </p:sp>
      <p:sp>
        <p:nvSpPr>
          <p:cNvPr id="4103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4020506" y="9722392"/>
            <a:ext cx="3077137" cy="51058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5910" tIns="47955" rIns="95910" bIns="47955" numCol="1" anchor="b" anchorCtr="0" compatLnSpc="1">
            <a:prstTxWarp prst="textNoShape">
              <a:avLst/>
            </a:prstTxWarp>
          </a:bodyPr>
          <a:lstStyle>
            <a:lvl1pPr algn="r" eaLnBrk="1" hangingPunct="1">
              <a:defRPr sz="1200" smtClean="0">
                <a:latin typeface="Arial Narrow" panose="020B0506020202030204" pitchFamily="34" charset="0"/>
                <a:cs typeface="Arial" charset="0"/>
              </a:defRPr>
            </a:lvl1pPr>
          </a:lstStyle>
          <a:p>
            <a:pPr>
              <a:defRPr/>
            </a:pPr>
            <a:fld id="{6123DF08-E284-1E4E-AD66-FAA258D01236}" type="slidenum">
              <a:rPr lang="es-ES" smtClean="0"/>
              <a:pPr>
                <a:defRPr/>
              </a:pPr>
              <a:t>‹Nº›</a:t>
            </a:fld>
            <a:endParaRPr lang="es-ES" dirty="0"/>
          </a:p>
        </p:txBody>
      </p:sp>
    </p:spTree>
    <p:extLst>
      <p:ext uri="{BB962C8B-B14F-4D97-AF65-F5344CB8AC3E}">
        <p14:creationId xmlns:p14="http://schemas.microsoft.com/office/powerpoint/2010/main" val="1384441440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 Narrow" panose="020B0506020202030204" pitchFamily="34" charset="0"/>
        <a:ea typeface="ＭＳ Ｐゴシック" charset="0"/>
        <a:cs typeface="ＭＳ Ｐゴシック" charset="0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 Narrow" panose="020B0506020202030204" pitchFamily="34" charset="0"/>
        <a:ea typeface="ＭＳ Ｐゴシック" charset="0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 Narrow" panose="020B0506020202030204" pitchFamily="34" charset="0"/>
        <a:ea typeface="ＭＳ Ｐゴシック" charset="0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 Narrow" panose="020B0506020202030204" pitchFamily="34" charset="0"/>
        <a:ea typeface="ＭＳ Ｐゴシック" charset="0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 Narrow" panose="020B0506020202030204" pitchFamily="34" charset="0"/>
        <a:ea typeface="ＭＳ Ｐゴシック" charset="0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5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 xmlns="" xmlns:mv="urn:schemas-microsoft-com:mac:vml" xmlns:mc="http://schemas.openxmlformats.org/markup-compatibility/2006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xmlns:mv="urn:schemas-microsoft-com:mac:vml" xmlns:mc="http://schemas.openxmlformats.org/markup-compatibility/2006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250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defRPr>
            </a:lvl1pPr>
            <a:lvl2pPr marL="769919" indent="-296123">
              <a:defRPr sz="25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2pPr>
            <a:lvl3pPr marL="1184491" indent="-236898">
              <a:defRPr sz="25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3pPr>
            <a:lvl4pPr marL="1658287" indent="-236898">
              <a:defRPr sz="25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4pPr>
            <a:lvl5pPr marL="2132084" indent="-236898">
              <a:defRPr sz="25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5pPr>
            <a:lvl6pPr marL="2605880" indent="-236898" eaLnBrk="0" fontAlgn="base" hangingPunct="0">
              <a:spcBef>
                <a:spcPct val="0"/>
              </a:spcBef>
              <a:spcAft>
                <a:spcPct val="0"/>
              </a:spcAft>
              <a:defRPr sz="25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6pPr>
            <a:lvl7pPr marL="3079676" indent="-236898" eaLnBrk="0" fontAlgn="base" hangingPunct="0">
              <a:spcBef>
                <a:spcPct val="0"/>
              </a:spcBef>
              <a:spcAft>
                <a:spcPct val="0"/>
              </a:spcAft>
              <a:defRPr sz="25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7pPr>
            <a:lvl8pPr marL="3553473" indent="-236898" eaLnBrk="0" fontAlgn="base" hangingPunct="0">
              <a:spcBef>
                <a:spcPct val="0"/>
              </a:spcBef>
              <a:spcAft>
                <a:spcPct val="0"/>
              </a:spcAft>
              <a:defRPr sz="25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8pPr>
            <a:lvl9pPr marL="4027269" indent="-236898" eaLnBrk="0" fontAlgn="base" hangingPunct="0">
              <a:spcBef>
                <a:spcPct val="0"/>
              </a:spcBef>
              <a:spcAft>
                <a:spcPct val="0"/>
              </a:spcAft>
              <a:defRPr sz="25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9pPr>
          </a:lstStyle>
          <a:p>
            <a:fld id="{F6B88DA8-E0CB-2242-8680-445B18D3CBA4}" type="slidenum">
              <a:rPr lang="es-ES" sz="1200">
                <a:latin typeface="Arial Narrow" panose="020B0506020202030204" pitchFamily="34" charset="0"/>
              </a:rPr>
              <a:pPr/>
              <a:t>1</a:t>
            </a:fld>
            <a:endParaRPr lang="es-ES" sz="1200" dirty="0">
              <a:latin typeface="Arial Narrow" panose="020B0506020202030204" pitchFamily="34" charset="0"/>
            </a:endParaRPr>
          </a:p>
        </p:txBody>
      </p:sp>
      <p:sp>
        <p:nvSpPr>
          <p:cNvPr id="6146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790575" y="776288"/>
            <a:ext cx="5519738" cy="3821112"/>
          </a:xfrm>
          <a:ln/>
        </p:spPr>
      </p:sp>
      <p:sp>
        <p:nvSpPr>
          <p:cNvPr id="6147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 xmlns="" xmlns:mv="urn:schemas-microsoft-com:mac:vml" xmlns:mc="http://schemas.openxmlformats.org/markup-compatibility/2006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xmlns:mv="urn:schemas-microsoft-com:mac:vml" xmlns:mc="http://schemas.openxmlformats.org/markup-compatibility/2006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FAA26D3D-D897-4be2-8F04-BA451C77F1D7}">
              <ma14:placeholderFlag xmlns:ma14="http://schemas.microsoft.com/office/mac/drawingml/2011/main" xmlns="" xmlns:mv="urn:schemas-microsoft-com:mac:vml" xmlns:mc="http://schemas.openxmlformats.org/markup-compatibility/2006" val="1"/>
            </a:ext>
          </a:extLst>
        </p:spPr>
        <p:txBody>
          <a:bodyPr/>
          <a:lstStyle/>
          <a:p>
            <a:pPr eaLnBrk="1" hangingPunct="1"/>
            <a:endParaRPr lang="es-ES_tradnl"/>
          </a:p>
        </p:txBody>
      </p:sp>
    </p:spTree>
    <p:extLst>
      <p:ext uri="{BB962C8B-B14F-4D97-AF65-F5344CB8AC3E}">
        <p14:creationId xmlns:p14="http://schemas.microsoft.com/office/powerpoint/2010/main" val="1758717319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imagen d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Marcador de nota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ES" dirty="0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6123DF08-E284-1E4E-AD66-FAA258D01236}" type="slidenum">
              <a:rPr lang="es-ES" smtClean="0"/>
              <a:pPr>
                <a:defRPr/>
              </a:pPr>
              <a:t>3</a:t>
            </a:fld>
            <a:endParaRPr lang="es-ES" dirty="0"/>
          </a:p>
        </p:txBody>
      </p:sp>
    </p:spTree>
    <p:extLst>
      <p:ext uri="{BB962C8B-B14F-4D97-AF65-F5344CB8AC3E}">
        <p14:creationId xmlns:p14="http://schemas.microsoft.com/office/powerpoint/2010/main" val="2992966968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imagen d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Marcador de nota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ES" dirty="0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6123DF08-E284-1E4E-AD66-FAA258D01236}" type="slidenum">
              <a:rPr lang="es-ES" smtClean="0"/>
              <a:pPr>
                <a:defRPr/>
              </a:pPr>
              <a:t>4</a:t>
            </a:fld>
            <a:endParaRPr lang="es-ES" dirty="0"/>
          </a:p>
        </p:txBody>
      </p:sp>
    </p:spTree>
    <p:extLst>
      <p:ext uri="{BB962C8B-B14F-4D97-AF65-F5344CB8AC3E}">
        <p14:creationId xmlns:p14="http://schemas.microsoft.com/office/powerpoint/2010/main" val="101576970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8"/>
          <p:cNvSpPr>
            <a:spLocks noChangeArrowheads="1"/>
          </p:cNvSpPr>
          <p:nvPr userDrawn="1"/>
        </p:nvSpPr>
        <p:spPr bwMode="auto">
          <a:xfrm>
            <a:off x="0" y="2972872"/>
            <a:ext cx="184731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 xmlns:mv="urn:schemas-microsoft-com:mac:vml" xmlns:mc="http://schemas.openxmlformats.org/markup-compatibility/2006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xmlns:mv="urn:schemas-microsoft-com:mac:vml" xmlns:mc="http://schemas.openxmlformats.org/markup-compatibility/2006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9pPr>
          </a:lstStyle>
          <a:p>
            <a:pPr eaLnBrk="1" hangingPunct="1">
              <a:defRPr/>
            </a:pPr>
            <a:endParaRPr lang="es-ES" altLang="es-ES" dirty="0">
              <a:latin typeface="Arial Narrow" panose="020B0506020202030204" pitchFamily="34" charset="0"/>
              <a:ea typeface="+mn-ea"/>
            </a:endParaRPr>
          </a:p>
        </p:txBody>
      </p:sp>
    </p:spTree>
    <p:extLst>
      <p:ext uri="{BB962C8B-B14F-4D97-AF65-F5344CB8AC3E}">
        <p14:creationId xmlns:p14="http://schemas.microsoft.com/office/powerpoint/2010/main" val="282081309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95300" y="274638"/>
            <a:ext cx="8915400" cy="1143000"/>
          </a:xfrm>
          <a:prstGeom prst="rect">
            <a:avLst/>
          </a:prstGeom>
        </p:spPr>
        <p:txBody>
          <a:bodyPr/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495300" y="1600200"/>
            <a:ext cx="8915400" cy="4525963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</p:spTree>
    <p:extLst>
      <p:ext uri="{BB962C8B-B14F-4D97-AF65-F5344CB8AC3E}">
        <p14:creationId xmlns:p14="http://schemas.microsoft.com/office/powerpoint/2010/main" val="386116843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82638" y="4406900"/>
            <a:ext cx="8420100" cy="1362075"/>
          </a:xfrm>
          <a:prstGeom prst="rect">
            <a:avLst/>
          </a:prstGeo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82638" y="2906713"/>
            <a:ext cx="8420100" cy="1500187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</p:spTree>
    <p:extLst>
      <p:ext uri="{BB962C8B-B14F-4D97-AF65-F5344CB8AC3E}">
        <p14:creationId xmlns:p14="http://schemas.microsoft.com/office/powerpoint/2010/main" val="68802490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95300" y="274638"/>
            <a:ext cx="8915400" cy="1143000"/>
          </a:xfrm>
          <a:prstGeom prst="rect">
            <a:avLst/>
          </a:prstGeom>
        </p:spPr>
        <p:txBody>
          <a:bodyPr/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95300" y="1600200"/>
            <a:ext cx="4381500" cy="4525963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5029200" y="1600200"/>
            <a:ext cx="4381500" cy="4525963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</p:spTree>
    <p:extLst>
      <p:ext uri="{BB962C8B-B14F-4D97-AF65-F5344CB8AC3E}">
        <p14:creationId xmlns:p14="http://schemas.microsoft.com/office/powerpoint/2010/main" val="244546399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95300" y="274638"/>
            <a:ext cx="8915400" cy="1143000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95300" y="1535113"/>
            <a:ext cx="4376738" cy="63976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95300" y="2174875"/>
            <a:ext cx="4376738" cy="3951288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5032375" y="1535113"/>
            <a:ext cx="4378325" cy="63976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5032375" y="2174875"/>
            <a:ext cx="4378325" cy="3951288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</p:spTree>
    <p:extLst>
      <p:ext uri="{BB962C8B-B14F-4D97-AF65-F5344CB8AC3E}">
        <p14:creationId xmlns:p14="http://schemas.microsoft.com/office/powerpoint/2010/main" val="387518345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95300" y="274638"/>
            <a:ext cx="8915400" cy="1143000"/>
          </a:xfrm>
          <a:prstGeom prst="rect">
            <a:avLst/>
          </a:prstGeom>
        </p:spPr>
        <p:txBody>
          <a:bodyPr/>
          <a:lstStyle/>
          <a:p>
            <a:r>
              <a:rPr lang="es-ES"/>
              <a:t>Haga clic para modificar el estilo de título del patrón</a:t>
            </a:r>
          </a:p>
        </p:txBody>
      </p:sp>
    </p:spTree>
    <p:extLst>
      <p:ext uri="{BB962C8B-B14F-4D97-AF65-F5344CB8AC3E}">
        <p14:creationId xmlns:p14="http://schemas.microsoft.com/office/powerpoint/2010/main" val="389926805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39054509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95300" y="273050"/>
            <a:ext cx="3259138" cy="1162050"/>
          </a:xfrm>
          <a:prstGeom prst="rect">
            <a:avLst/>
          </a:prstGeo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873500" y="273050"/>
            <a:ext cx="5537200" cy="5853113"/>
          </a:xfrm>
          <a:prstGeom prst="rect">
            <a:avLst/>
          </a:prstGeo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95300" y="1435100"/>
            <a:ext cx="3259138" cy="4691063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</p:spTree>
    <p:extLst>
      <p:ext uri="{BB962C8B-B14F-4D97-AF65-F5344CB8AC3E}">
        <p14:creationId xmlns:p14="http://schemas.microsoft.com/office/powerpoint/2010/main" val="91629825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941513" y="4800600"/>
            <a:ext cx="5943600" cy="566738"/>
          </a:xfrm>
          <a:prstGeom prst="rect">
            <a:avLst/>
          </a:prstGeo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941513" y="612775"/>
            <a:ext cx="5943600" cy="4114800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s-ES" noProof="0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941513" y="5367338"/>
            <a:ext cx="5943600" cy="804862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</p:spTree>
    <p:extLst>
      <p:ext uri="{BB962C8B-B14F-4D97-AF65-F5344CB8AC3E}">
        <p14:creationId xmlns:p14="http://schemas.microsoft.com/office/powerpoint/2010/main" val="89799002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95300" y="274638"/>
            <a:ext cx="8915400" cy="1143000"/>
          </a:xfrm>
          <a:prstGeom prst="rect">
            <a:avLst/>
          </a:prstGeom>
        </p:spPr>
        <p:txBody>
          <a:bodyPr/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95300" y="1600200"/>
            <a:ext cx="8915400" cy="4525963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</p:spTree>
    <p:extLst>
      <p:ext uri="{BB962C8B-B14F-4D97-AF65-F5344CB8AC3E}">
        <p14:creationId xmlns:p14="http://schemas.microsoft.com/office/powerpoint/2010/main" val="412405065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7181850" y="274638"/>
            <a:ext cx="2228850" cy="5851525"/>
          </a:xfrm>
          <a:prstGeom prst="rect">
            <a:avLst/>
          </a:prstGeom>
        </p:spPr>
        <p:txBody>
          <a:bodyPr vert="eaVert"/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95300" y="274638"/>
            <a:ext cx="6534150" cy="5851525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</p:spTree>
    <p:extLst>
      <p:ext uri="{BB962C8B-B14F-4D97-AF65-F5344CB8AC3E}">
        <p14:creationId xmlns:p14="http://schemas.microsoft.com/office/powerpoint/2010/main" val="697713658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xAndObj" preserve="1">
  <p:cSld name="Título, text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95300" y="274638"/>
            <a:ext cx="8915400" cy="1143000"/>
          </a:xfrm>
          <a:prstGeom prst="rect">
            <a:avLst/>
          </a:prstGeom>
        </p:spPr>
        <p:txBody>
          <a:bodyPr/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2 Marcador de texto"/>
          <p:cNvSpPr>
            <a:spLocks noGrp="1"/>
          </p:cNvSpPr>
          <p:nvPr>
            <p:ph type="body" sz="half" idx="1"/>
          </p:nvPr>
        </p:nvSpPr>
        <p:spPr>
          <a:xfrm>
            <a:off x="495300" y="1600200"/>
            <a:ext cx="4381500" cy="4525963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5029200" y="1600200"/>
            <a:ext cx="4381500" cy="4525963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</p:spTree>
    <p:extLst>
      <p:ext uri="{BB962C8B-B14F-4D97-AF65-F5344CB8AC3E}">
        <p14:creationId xmlns:p14="http://schemas.microsoft.com/office/powerpoint/2010/main" val="1685694321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Only" preserve="1">
  <p:cSld name="Conteni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contenido"/>
          <p:cNvSpPr>
            <a:spLocks noGrp="1"/>
          </p:cNvSpPr>
          <p:nvPr>
            <p:ph/>
          </p:nvPr>
        </p:nvSpPr>
        <p:spPr>
          <a:xfrm>
            <a:off x="495300" y="274638"/>
            <a:ext cx="8915400" cy="5851525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</p:spTree>
    <p:extLst>
      <p:ext uri="{BB962C8B-B14F-4D97-AF65-F5344CB8AC3E}">
        <p14:creationId xmlns:p14="http://schemas.microsoft.com/office/powerpoint/2010/main" val="1738398631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1_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742950" y="2130425"/>
            <a:ext cx="8420100" cy="1470025"/>
          </a:xfrm>
          <a:prstGeom prst="rect">
            <a:avLst/>
          </a:prstGeom>
        </p:spPr>
        <p:txBody>
          <a:bodyPr/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485900" y="3886200"/>
            <a:ext cx="6934200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/>
              <a:t>Haga clic para modificar el estilo de subtítulo del patrón</a:t>
            </a:r>
          </a:p>
        </p:txBody>
      </p:sp>
    </p:spTree>
    <p:extLst>
      <p:ext uri="{BB962C8B-B14F-4D97-AF65-F5344CB8AC3E}">
        <p14:creationId xmlns:p14="http://schemas.microsoft.com/office/powerpoint/2010/main" val="3050743141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xAndClipArt" preserve="1">
  <p:cSld name="Título y texto e imágenes prediseñada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95300" y="274638"/>
            <a:ext cx="8915400" cy="1143000"/>
          </a:xfrm>
          <a:prstGeom prst="rect">
            <a:avLst/>
          </a:prstGeom>
        </p:spPr>
        <p:txBody>
          <a:bodyPr/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2 Marcador de texto"/>
          <p:cNvSpPr>
            <a:spLocks noGrp="1"/>
          </p:cNvSpPr>
          <p:nvPr>
            <p:ph type="body" sz="half" idx="1"/>
          </p:nvPr>
        </p:nvSpPr>
        <p:spPr>
          <a:xfrm>
            <a:off x="495300" y="1600200"/>
            <a:ext cx="4381500" cy="4525963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4" name="3 Marcador de imágenes prediseñadas"/>
          <p:cNvSpPr>
            <a:spLocks noGrp="1"/>
          </p:cNvSpPr>
          <p:nvPr>
            <p:ph type="clipArt" sz="half" idx="2"/>
          </p:nvPr>
        </p:nvSpPr>
        <p:spPr>
          <a:xfrm>
            <a:off x="5029200" y="1600200"/>
            <a:ext cx="4381500" cy="4525963"/>
          </a:xfrm>
          <a:prstGeom prst="rect">
            <a:avLst/>
          </a:prstGeom>
        </p:spPr>
        <p:txBody>
          <a:bodyPr/>
          <a:lstStyle/>
          <a:p>
            <a:pPr lvl="0"/>
            <a:endParaRPr lang="es-ES" noProof="0"/>
          </a:p>
        </p:txBody>
      </p:sp>
    </p:spTree>
    <p:extLst>
      <p:ext uri="{BB962C8B-B14F-4D97-AF65-F5344CB8AC3E}">
        <p14:creationId xmlns:p14="http://schemas.microsoft.com/office/powerpoint/2010/main" val="123423275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image" Target="../media/image2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image" Target="../media/image1.gif"/><Relationship Id="rId2" Type="http://schemas.openxmlformats.org/officeDocument/2006/relationships/slideLayout" Target="../slideLayouts/slideLayout2.xml"/><Relationship Id="rId16" Type="http://schemas.openxmlformats.org/officeDocument/2006/relationships/theme" Target="../theme/theme1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24"/>
          <p:cNvSpPr>
            <a:spLocks noChangeArrowheads="1"/>
          </p:cNvSpPr>
          <p:nvPr userDrawn="1"/>
        </p:nvSpPr>
        <p:spPr bwMode="auto">
          <a:xfrm>
            <a:off x="9417496" y="6500813"/>
            <a:ext cx="920750" cy="260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 xmlns:mv="urn:schemas-microsoft-com:mac:vml" xmlns:mc="http://schemas.openxmlformats.org/markup-compatibility/2006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xmlns:mv="urn:schemas-microsoft-com:mac:vml" xmlns:mc="http://schemas.openxmlformats.org/markup-compatibility/2006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>
              <a:lnSpc>
                <a:spcPct val="110000"/>
              </a:lnSpc>
            </a:pPr>
            <a:fld id="{0511D523-BC7E-5B44-8D9A-31BAF11431C8}" type="slidenum">
              <a:rPr lang="en-US" sz="1000" b="1">
                <a:solidFill>
                  <a:srgbClr val="000066"/>
                </a:solidFill>
                <a:latin typeface="Arial Narrow" charset="0"/>
              </a:rPr>
              <a:pPr>
                <a:lnSpc>
                  <a:spcPct val="110000"/>
                </a:lnSpc>
              </a:pPr>
              <a:t>‹Nº›</a:t>
            </a:fld>
            <a:endParaRPr lang="en-US" sz="1000" b="1">
              <a:solidFill>
                <a:srgbClr val="000066"/>
              </a:solidFill>
              <a:latin typeface="Arial Narrow" charset="0"/>
            </a:endParaRPr>
          </a:p>
        </p:txBody>
      </p:sp>
      <p:pic>
        <p:nvPicPr>
          <p:cNvPr id="9" name="Imagen 8"/>
          <p:cNvPicPr>
            <a:picLocks noChangeAspect="1"/>
          </p:cNvPicPr>
          <p:nvPr userDrawn="1"/>
        </p:nvPicPr>
        <p:blipFill>
          <a:blip r:embed="rId17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610600" y="152400"/>
            <a:ext cx="990600" cy="327875"/>
          </a:xfrm>
          <a:prstGeom prst="rect">
            <a:avLst/>
          </a:prstGeom>
        </p:spPr>
      </p:pic>
      <p:pic>
        <p:nvPicPr>
          <p:cNvPr id="10" name="Imagen 9"/>
          <p:cNvPicPr>
            <a:picLocks noChangeAspect="1"/>
          </p:cNvPicPr>
          <p:nvPr/>
        </p:nvPicPr>
        <p:blipFill>
          <a:blip r:embed="rId18"/>
          <a:stretch>
            <a:fillRect/>
          </a:stretch>
        </p:blipFill>
        <p:spPr>
          <a:xfrm>
            <a:off x="190112" y="170330"/>
            <a:ext cx="2057400" cy="363070"/>
          </a:xfrm>
          <a:prstGeom prst="rect">
            <a:avLst/>
          </a:prstGeom>
        </p:spPr>
      </p:pic>
      <p:sp>
        <p:nvSpPr>
          <p:cNvPr id="6" name="Rectangle 25">
            <a:extLst>
              <a:ext uri="{FF2B5EF4-FFF2-40B4-BE49-F238E27FC236}">
                <a16:creationId xmlns:a16="http://schemas.microsoft.com/office/drawing/2014/main" id="{477CC362-768C-4763-8E5B-8586E5413EAB}"/>
              </a:ext>
            </a:extLst>
          </p:cNvPr>
          <p:cNvSpPr>
            <a:spLocks noChangeArrowheads="1"/>
          </p:cNvSpPr>
          <p:nvPr userDrawn="1"/>
        </p:nvSpPr>
        <p:spPr bwMode="auto">
          <a:xfrm>
            <a:off x="152400" y="6500813"/>
            <a:ext cx="7057032" cy="24622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mc="http://schemas.openxmlformats.org/markup-compatibility/2006" xmlns:mv="urn:schemas-microsoft-com:mac:vml"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mc="http://schemas.openxmlformats.org/markup-compatibility/2006" xmlns:mv="urn:schemas-microsoft-com:mac:vml"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 eaLnBrk="1" hangingPunct="1"/>
            <a:r>
              <a:rPr lang="es-ES" sz="1000" b="0" i="0" dirty="0">
                <a:solidFill>
                  <a:srgbClr val="595959"/>
                </a:solidFill>
                <a:latin typeface="Arial"/>
                <a:cs typeface="Arial"/>
              </a:rPr>
              <a:t>Módulo: Enfoque Comercial - Técnicas y Habilidades en los Procesos Comerciales</a:t>
            </a: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4334" r:id="rId1"/>
    <p:sldLayoutId id="2147484320" r:id="rId2"/>
    <p:sldLayoutId id="2147484321" r:id="rId3"/>
    <p:sldLayoutId id="2147484322" r:id="rId4"/>
    <p:sldLayoutId id="2147484323" r:id="rId5"/>
    <p:sldLayoutId id="2147484324" r:id="rId6"/>
    <p:sldLayoutId id="2147484325" r:id="rId7"/>
    <p:sldLayoutId id="2147484326" r:id="rId8"/>
    <p:sldLayoutId id="2147484327" r:id="rId9"/>
    <p:sldLayoutId id="2147484328" r:id="rId10"/>
    <p:sldLayoutId id="2147484329" r:id="rId11"/>
    <p:sldLayoutId id="2147484330" r:id="rId12"/>
    <p:sldLayoutId id="2147484331" r:id="rId13"/>
    <p:sldLayoutId id="2147484332" r:id="rId14"/>
    <p:sldLayoutId id="2147484333" r:id="rId15"/>
  </p:sldLayoutIdLst>
  <p:txStyles>
    <p:titleStyle>
      <a:lvl1pPr algn="l" defTabSz="893763" rtl="0" eaLnBrk="0" fontAlgn="base" hangingPunct="0">
        <a:spcBef>
          <a:spcPct val="0"/>
        </a:spcBef>
        <a:spcAft>
          <a:spcPct val="0"/>
        </a:spcAft>
        <a:defRPr sz="2300">
          <a:solidFill>
            <a:schemeClr val="tx2"/>
          </a:solidFill>
          <a:latin typeface="+mj-lt"/>
          <a:ea typeface="ＭＳ Ｐゴシック" charset="0"/>
          <a:cs typeface="ＭＳ Ｐゴシック" charset="0"/>
        </a:defRPr>
      </a:lvl1pPr>
      <a:lvl2pPr algn="l" defTabSz="893763" rtl="0" eaLnBrk="0" fontAlgn="base" hangingPunct="0">
        <a:spcBef>
          <a:spcPct val="0"/>
        </a:spcBef>
        <a:spcAft>
          <a:spcPct val="0"/>
        </a:spcAft>
        <a:defRPr sz="2300">
          <a:solidFill>
            <a:schemeClr val="tx2"/>
          </a:solidFill>
          <a:latin typeface="DIN-MediumAlternate" pitchFamily="34" charset="0"/>
          <a:ea typeface="ＭＳ Ｐゴシック" charset="0"/>
          <a:cs typeface="ＭＳ Ｐゴシック" charset="0"/>
        </a:defRPr>
      </a:lvl2pPr>
      <a:lvl3pPr algn="l" defTabSz="893763" rtl="0" eaLnBrk="0" fontAlgn="base" hangingPunct="0">
        <a:spcBef>
          <a:spcPct val="0"/>
        </a:spcBef>
        <a:spcAft>
          <a:spcPct val="0"/>
        </a:spcAft>
        <a:defRPr sz="2300">
          <a:solidFill>
            <a:schemeClr val="tx2"/>
          </a:solidFill>
          <a:latin typeface="DIN-MediumAlternate" pitchFamily="34" charset="0"/>
          <a:ea typeface="ＭＳ Ｐゴシック" charset="0"/>
          <a:cs typeface="ＭＳ Ｐゴシック" charset="0"/>
        </a:defRPr>
      </a:lvl3pPr>
      <a:lvl4pPr algn="l" defTabSz="893763" rtl="0" eaLnBrk="0" fontAlgn="base" hangingPunct="0">
        <a:spcBef>
          <a:spcPct val="0"/>
        </a:spcBef>
        <a:spcAft>
          <a:spcPct val="0"/>
        </a:spcAft>
        <a:defRPr sz="2300">
          <a:solidFill>
            <a:schemeClr val="tx2"/>
          </a:solidFill>
          <a:latin typeface="DIN-MediumAlternate" pitchFamily="34" charset="0"/>
          <a:ea typeface="ＭＳ Ｐゴシック" charset="0"/>
          <a:cs typeface="ＭＳ Ｐゴシック" charset="0"/>
        </a:defRPr>
      </a:lvl4pPr>
      <a:lvl5pPr algn="l" defTabSz="893763" rtl="0" eaLnBrk="0" fontAlgn="base" hangingPunct="0">
        <a:spcBef>
          <a:spcPct val="0"/>
        </a:spcBef>
        <a:spcAft>
          <a:spcPct val="0"/>
        </a:spcAft>
        <a:defRPr sz="2300">
          <a:solidFill>
            <a:schemeClr val="tx2"/>
          </a:solidFill>
          <a:latin typeface="DIN-MediumAlternate" pitchFamily="34" charset="0"/>
          <a:ea typeface="ＭＳ Ｐゴシック" charset="0"/>
          <a:cs typeface="ＭＳ Ｐゴシック" charset="0"/>
        </a:defRPr>
      </a:lvl5pPr>
      <a:lvl6pPr marL="457200" algn="l" defTabSz="893763" rtl="0" fontAlgn="base">
        <a:spcBef>
          <a:spcPct val="0"/>
        </a:spcBef>
        <a:spcAft>
          <a:spcPct val="0"/>
        </a:spcAft>
        <a:defRPr sz="2300">
          <a:solidFill>
            <a:schemeClr val="tx2"/>
          </a:solidFill>
          <a:latin typeface="DIN-MediumAlternate" pitchFamily="34" charset="0"/>
        </a:defRPr>
      </a:lvl6pPr>
      <a:lvl7pPr marL="914400" algn="l" defTabSz="893763" rtl="0" fontAlgn="base">
        <a:spcBef>
          <a:spcPct val="0"/>
        </a:spcBef>
        <a:spcAft>
          <a:spcPct val="0"/>
        </a:spcAft>
        <a:defRPr sz="2300">
          <a:solidFill>
            <a:schemeClr val="tx2"/>
          </a:solidFill>
          <a:latin typeface="DIN-MediumAlternate" pitchFamily="34" charset="0"/>
        </a:defRPr>
      </a:lvl7pPr>
      <a:lvl8pPr marL="1371600" algn="l" defTabSz="893763" rtl="0" fontAlgn="base">
        <a:spcBef>
          <a:spcPct val="0"/>
        </a:spcBef>
        <a:spcAft>
          <a:spcPct val="0"/>
        </a:spcAft>
        <a:defRPr sz="2300">
          <a:solidFill>
            <a:schemeClr val="tx2"/>
          </a:solidFill>
          <a:latin typeface="DIN-MediumAlternate" pitchFamily="34" charset="0"/>
        </a:defRPr>
      </a:lvl8pPr>
      <a:lvl9pPr marL="1828800" algn="l" defTabSz="893763" rtl="0" fontAlgn="base">
        <a:spcBef>
          <a:spcPct val="0"/>
        </a:spcBef>
        <a:spcAft>
          <a:spcPct val="0"/>
        </a:spcAft>
        <a:defRPr sz="2300">
          <a:solidFill>
            <a:schemeClr val="tx2"/>
          </a:solidFill>
          <a:latin typeface="DIN-MediumAlternate" pitchFamily="34" charset="0"/>
        </a:defRPr>
      </a:lvl9pPr>
    </p:titleStyle>
    <p:bodyStyle>
      <a:lvl1pPr marL="334963" indent="-334963" algn="l" defTabSz="893763" rtl="0" eaLnBrk="0" fontAlgn="base" hangingPunct="0">
        <a:spcBef>
          <a:spcPct val="20000"/>
        </a:spcBef>
        <a:spcAft>
          <a:spcPct val="0"/>
        </a:spcAft>
        <a:buClr>
          <a:srgbClr val="000080"/>
        </a:buClr>
        <a:buSzPct val="70000"/>
        <a:buFont typeface="Wingdings" charset="0"/>
        <a:buChar char="n"/>
        <a:defRPr sz="2000">
          <a:solidFill>
            <a:schemeClr val="tx1"/>
          </a:solidFill>
          <a:latin typeface="+mn-lt"/>
          <a:ea typeface="ＭＳ Ｐゴシック" charset="0"/>
          <a:cs typeface="ＭＳ Ｐゴシック" charset="0"/>
        </a:defRPr>
      </a:lvl1pPr>
      <a:lvl2pPr marL="727075" indent="-279400" algn="l" defTabSz="893763" rtl="0" eaLnBrk="0" fontAlgn="base" hangingPunct="0">
        <a:spcBef>
          <a:spcPct val="20000"/>
        </a:spcBef>
        <a:spcAft>
          <a:spcPct val="0"/>
        </a:spcAft>
        <a:buClr>
          <a:srgbClr val="000080"/>
        </a:buClr>
        <a:buSzPct val="70000"/>
        <a:buFont typeface="Wingdings" charset="0"/>
        <a:buChar char="o"/>
        <a:defRPr sz="2800">
          <a:solidFill>
            <a:schemeClr val="tx1"/>
          </a:solidFill>
          <a:latin typeface="DIN-RegularAlternate" charset="0"/>
          <a:ea typeface="ＭＳ Ｐゴシック" charset="0"/>
        </a:defRPr>
      </a:lvl2pPr>
      <a:lvl3pPr marL="1117600" indent="-223838" algn="l" defTabSz="893763" rtl="0" eaLnBrk="0" fontAlgn="base" hangingPunct="0">
        <a:spcBef>
          <a:spcPct val="20000"/>
        </a:spcBef>
        <a:spcAft>
          <a:spcPct val="0"/>
        </a:spcAft>
        <a:buClr>
          <a:srgbClr val="000080"/>
        </a:buClr>
        <a:buFont typeface="Wingdings" charset="0"/>
        <a:buChar char="§"/>
        <a:defRPr sz="2400">
          <a:solidFill>
            <a:schemeClr val="tx1"/>
          </a:solidFill>
          <a:latin typeface="DIN-RegularAlternate" charset="0"/>
          <a:ea typeface="ＭＳ Ｐゴシック" charset="0"/>
        </a:defRPr>
      </a:lvl3pPr>
      <a:lvl4pPr marL="1565275" indent="-223838" algn="l" defTabSz="893763" rtl="0" eaLnBrk="0" fontAlgn="base" hangingPunct="0">
        <a:spcBef>
          <a:spcPct val="20000"/>
        </a:spcBef>
        <a:spcAft>
          <a:spcPct val="0"/>
        </a:spcAft>
        <a:buClr>
          <a:srgbClr val="000080"/>
        </a:buClr>
        <a:buFont typeface="Wingdings" charset="0"/>
        <a:buChar char="ú"/>
        <a:defRPr sz="2000">
          <a:solidFill>
            <a:schemeClr val="tx1"/>
          </a:solidFill>
          <a:latin typeface="DIN-RegularAlternate" charset="0"/>
          <a:ea typeface="ＭＳ Ｐゴシック" charset="0"/>
        </a:defRPr>
      </a:lvl4pPr>
      <a:lvl5pPr marL="2011363" indent="-223838" algn="l" defTabSz="893763" rtl="0" eaLnBrk="0" fontAlgn="base" hangingPunct="0">
        <a:spcBef>
          <a:spcPct val="20000"/>
        </a:spcBef>
        <a:spcAft>
          <a:spcPct val="0"/>
        </a:spcAft>
        <a:buClr>
          <a:srgbClr val="000080"/>
        </a:buClr>
        <a:buFont typeface="Wingdings" charset="0"/>
        <a:buChar char="§"/>
        <a:defRPr sz="2000">
          <a:solidFill>
            <a:schemeClr val="tx1"/>
          </a:solidFill>
          <a:latin typeface="DIN-RegularAlternate" charset="0"/>
          <a:ea typeface="ＭＳ Ｐゴシック" charset="0"/>
        </a:defRPr>
      </a:lvl5pPr>
      <a:lvl6pPr marL="2468563" indent="-223838" algn="l" defTabSz="893763" rtl="0" fontAlgn="base">
        <a:spcBef>
          <a:spcPct val="20000"/>
        </a:spcBef>
        <a:spcAft>
          <a:spcPct val="0"/>
        </a:spcAft>
        <a:buClr>
          <a:srgbClr val="000080"/>
        </a:buClr>
        <a:buFont typeface="Wingdings" pitchFamily="2" charset="2"/>
        <a:buChar char="§"/>
        <a:defRPr>
          <a:solidFill>
            <a:schemeClr val="tx1"/>
          </a:solidFill>
          <a:latin typeface="DIN-RegularAlternate" charset="0"/>
        </a:defRPr>
      </a:lvl6pPr>
      <a:lvl7pPr marL="2925763" indent="-223838" algn="l" defTabSz="893763" rtl="0" fontAlgn="base">
        <a:spcBef>
          <a:spcPct val="20000"/>
        </a:spcBef>
        <a:spcAft>
          <a:spcPct val="0"/>
        </a:spcAft>
        <a:buClr>
          <a:srgbClr val="000080"/>
        </a:buClr>
        <a:buFont typeface="Wingdings" pitchFamily="2" charset="2"/>
        <a:buChar char="§"/>
        <a:defRPr>
          <a:solidFill>
            <a:schemeClr val="tx1"/>
          </a:solidFill>
          <a:latin typeface="DIN-RegularAlternate" charset="0"/>
        </a:defRPr>
      </a:lvl7pPr>
      <a:lvl8pPr marL="3382963" indent="-223838" algn="l" defTabSz="893763" rtl="0" fontAlgn="base">
        <a:spcBef>
          <a:spcPct val="20000"/>
        </a:spcBef>
        <a:spcAft>
          <a:spcPct val="0"/>
        </a:spcAft>
        <a:buClr>
          <a:srgbClr val="000080"/>
        </a:buClr>
        <a:buFont typeface="Wingdings" pitchFamily="2" charset="2"/>
        <a:buChar char="§"/>
        <a:defRPr>
          <a:solidFill>
            <a:schemeClr val="tx1"/>
          </a:solidFill>
          <a:latin typeface="DIN-RegularAlternate" charset="0"/>
        </a:defRPr>
      </a:lvl8pPr>
      <a:lvl9pPr marL="3840163" indent="-223838" algn="l" defTabSz="893763" rtl="0" fontAlgn="base">
        <a:spcBef>
          <a:spcPct val="20000"/>
        </a:spcBef>
        <a:spcAft>
          <a:spcPct val="0"/>
        </a:spcAft>
        <a:buClr>
          <a:srgbClr val="000080"/>
        </a:buClr>
        <a:buFont typeface="Wingdings" pitchFamily="2" charset="2"/>
        <a:buChar char="§"/>
        <a:defRPr>
          <a:solidFill>
            <a:schemeClr val="tx1"/>
          </a:solidFill>
          <a:latin typeface="DIN-RegularAlternate" charset="0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7" Type="http://schemas.openxmlformats.org/officeDocument/2006/relationships/image" Target="../media/image2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.gif"/><Relationship Id="rId5" Type="http://schemas.openxmlformats.org/officeDocument/2006/relationships/image" Target="../media/image5.emf"/><Relationship Id="rId4" Type="http://schemas.openxmlformats.org/officeDocument/2006/relationships/image" Target="../media/image4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gif"/><Relationship Id="rId2" Type="http://schemas.openxmlformats.org/officeDocument/2006/relationships/image" Target="../media/image6.emf"/><Relationship Id="rId1" Type="http://schemas.openxmlformats.org/officeDocument/2006/relationships/slideLayout" Target="../slideLayouts/slideLayout3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9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 rotWithShape="1">
          <a:blip r:embed="rId3"/>
          <a:srcRect l="39801" t="29749" r="11813" b="10630"/>
          <a:stretch/>
        </p:blipFill>
        <p:spPr>
          <a:xfrm>
            <a:off x="0" y="-1"/>
            <a:ext cx="9899368" cy="6858001"/>
          </a:xfrm>
          <a:prstGeom prst="rect">
            <a:avLst/>
          </a:prstGeom>
        </p:spPr>
      </p:pic>
      <p:pic>
        <p:nvPicPr>
          <p:cNvPr id="13" name="Imagen 12"/>
          <p:cNvPicPr>
            <a:picLocks noChangeAspect="1"/>
          </p:cNvPicPr>
          <p:nvPr/>
        </p:nvPicPr>
        <p:blipFill>
          <a:blip r:embed="rId4">
            <a:alphaModFix amt="79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" y="2422058"/>
            <a:ext cx="2209799" cy="3759200"/>
          </a:xfrm>
          <a:prstGeom prst="rect">
            <a:avLst/>
          </a:prstGeom>
          <a:solidFill>
            <a:schemeClr val="bg1"/>
          </a:solidFill>
          <a:ln>
            <a:noFill/>
          </a:ln>
          <a:extLst>
            <a:ext uri="{909E8E84-426E-40dd-AFC4-6F175D3DCCD1}">
              <a14:hiddenFill xmlns="" xmlns:a14="http://schemas.microsoft.com/office/drawing/2010/main" xmlns:mv="urn:schemas-microsoft-com:mac:vml" xmlns:mc="http://schemas.openxmlformats.org/markup-compatibility/2006">
                <a:solidFill>
                  <a:srgbClr val="FFFFFF">
                    <a:alpha val="78822"/>
                  </a:srgbClr>
                </a:solidFill>
              </a14:hiddenFill>
            </a:ext>
            <a:ext uri="{91240B29-F687-4f45-9708-019B960494DF}">
              <a14:hiddenLine xmlns="" xmlns:a14="http://schemas.microsoft.com/office/drawing/2010/main" xmlns:mv="urn:schemas-microsoft-com:mac:vml" xmlns:mc="http://schemas.openxmlformats.org/markup-compatibility/2006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5" name="Imagen 2"/>
          <p:cNvPicPr preferRelativeResize="0">
            <a:picLocks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04800"/>
            <a:ext cx="4826000" cy="493290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 xmlns:mv="urn:schemas-microsoft-com:mac:vml" xmlns:mc="http://schemas.openxmlformats.org/markup-compatibility/2006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xmlns:mv="urn:schemas-microsoft-com:mac:vml" xmlns:mc="http://schemas.openxmlformats.org/markup-compatibility/2006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8" name="Marcador de texto 13"/>
          <p:cNvSpPr txBox="1">
            <a:spLocks/>
          </p:cNvSpPr>
          <p:nvPr/>
        </p:nvSpPr>
        <p:spPr>
          <a:xfrm>
            <a:off x="303176" y="4563088"/>
            <a:ext cx="4182533" cy="316284"/>
          </a:xfrm>
          <a:prstGeom prst="rect">
            <a:avLst/>
          </a:prstGeom>
        </p:spPr>
        <p:txBody>
          <a:bodyPr vert="horz" lIns="91440" tIns="45720" rIns="91440" bIns="45720" rtlCol="0" anchor="ctr">
            <a:normAutofit lnSpcReduction="10000"/>
          </a:bodyPr>
          <a:lstStyle>
            <a:lvl1pPr marL="0" indent="0">
              <a:spcAft>
                <a:spcPts val="0"/>
              </a:spcAft>
              <a:buNone/>
              <a:defRPr baseline="0">
                <a:solidFill>
                  <a:srgbClr val="53565A"/>
                </a:solidFill>
              </a:defRPr>
            </a:lvl1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4B4B4B"/>
              </a:buClr>
              <a:buSzPct val="120000"/>
              <a:buFont typeface="Arial" panose="020B0604020202020204" pitchFamily="34" charset="0"/>
              <a:buNone/>
              <a:tabLst/>
              <a:defRPr/>
            </a:pPr>
            <a:r>
              <a:rPr kumimoji="0" lang="es-ES" sz="1600" b="0" i="0" u="none" strike="noStrike" kern="1200" cap="none" spc="0" normalizeH="0" baseline="0" noProof="0" dirty="0">
                <a:ln>
                  <a:noFill/>
                </a:ln>
                <a:solidFill>
                  <a:srgbClr val="53565A"/>
                </a:solidFill>
                <a:effectLst/>
                <a:uLnTx/>
                <a:uFillTx/>
                <a:latin typeface="Adelle" panose="02000503060000020004" pitchFamily="2" charset="0"/>
                <a:ea typeface="+mn-ea"/>
                <a:cs typeface="+mn-cs"/>
              </a:rPr>
              <a:t>Madrid, 2019</a:t>
            </a:r>
          </a:p>
        </p:txBody>
      </p:sp>
      <p:sp>
        <p:nvSpPr>
          <p:cNvPr id="19" name="Marcador de texto 12"/>
          <p:cNvSpPr txBox="1">
            <a:spLocks/>
          </p:cNvSpPr>
          <p:nvPr/>
        </p:nvSpPr>
        <p:spPr>
          <a:xfrm>
            <a:off x="302508" y="3420774"/>
            <a:ext cx="4498091" cy="1142313"/>
          </a:xfrm>
          <a:prstGeom prst="rect">
            <a:avLst/>
          </a:prstGeom>
        </p:spPr>
        <p:txBody>
          <a:bodyPr vert="horz" lIns="91440" tIns="45720" rIns="91440" bIns="45720" rtlCol="0">
            <a:normAutofit fontScale="92500" lnSpcReduction="20000"/>
          </a:bodyPr>
          <a:lstStyle>
            <a:lvl1pPr marL="0" indent="0">
              <a:buNone/>
              <a:defRPr>
                <a:solidFill>
                  <a:srgbClr val="7FA9AE"/>
                </a:solidFill>
              </a:defRPr>
            </a:lvl1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>
                <a:srgbClr val="4B4B4B"/>
              </a:buClr>
              <a:buSzPct val="120000"/>
              <a:buFont typeface="Arial" panose="020B0604020202020204" pitchFamily="34" charset="0"/>
              <a:buNone/>
              <a:tabLst/>
              <a:defRPr/>
            </a:pPr>
            <a:r>
              <a:rPr kumimoji="0" lang="es-ES" sz="1600" b="0" i="0" u="none" strike="noStrike" kern="1200" cap="none" spc="0" normalizeH="0" baseline="0" noProof="0" dirty="0">
                <a:ln>
                  <a:noFill/>
                </a:ln>
                <a:solidFill>
                  <a:srgbClr val="7FA9AE"/>
                </a:solidFill>
                <a:effectLst/>
                <a:uLnTx/>
                <a:uFillTx/>
                <a:latin typeface="Adelle" panose="02000503060000020004" pitchFamily="2" charset="0"/>
                <a:ea typeface="+mn-ea"/>
                <a:cs typeface="+mn-cs"/>
              </a:rPr>
              <a:t>Javier Molina Acebo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>
                <a:srgbClr val="4B4B4B"/>
              </a:buClr>
              <a:buSzPct val="120000"/>
              <a:buFont typeface="Arial" panose="020B0604020202020204" pitchFamily="34" charset="0"/>
              <a:buNone/>
              <a:tabLst/>
              <a:defRPr/>
            </a:pPr>
            <a:r>
              <a:rPr lang="es-ES" sz="1600" dirty="0">
                <a:latin typeface="Adelle" panose="02000503060000020004" pitchFamily="2" charset="0"/>
                <a:ea typeface="+mn-ea"/>
                <a:cs typeface="+mn-cs"/>
              </a:rPr>
              <a:t>Miembro del Consejo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>
                <a:srgbClr val="4B4B4B"/>
              </a:buClr>
              <a:buSzPct val="120000"/>
              <a:buFont typeface="Arial" panose="020B0604020202020204" pitchFamily="34" charset="0"/>
              <a:buNone/>
              <a:tabLst/>
              <a:defRPr/>
            </a:pPr>
            <a:r>
              <a:rPr lang="es-ES" sz="1600" dirty="0" err="1">
                <a:latin typeface="Adelle" panose="02000503060000020004" pitchFamily="2" charset="0"/>
                <a:ea typeface="+mn-ea"/>
                <a:cs typeface="+mn-cs"/>
              </a:rPr>
              <a:t>EdV</a:t>
            </a:r>
            <a:r>
              <a:rPr lang="es-ES" sz="1600" dirty="0">
                <a:latin typeface="Adelle" panose="02000503060000020004" pitchFamily="2" charset="0"/>
                <a:ea typeface="+mn-ea"/>
                <a:cs typeface="+mn-cs"/>
              </a:rPr>
              <a:t> - </a:t>
            </a:r>
            <a:r>
              <a:rPr lang="es-ES" sz="1600" dirty="0" err="1">
                <a:latin typeface="Adelle" panose="02000503060000020004" pitchFamily="2" charset="0"/>
                <a:ea typeface="+mn-ea"/>
                <a:cs typeface="+mn-cs"/>
              </a:rPr>
              <a:t>Executive</a:t>
            </a:r>
            <a:r>
              <a:rPr lang="es-ES" sz="1600" dirty="0">
                <a:latin typeface="Adelle" panose="02000503060000020004" pitchFamily="2" charset="0"/>
                <a:ea typeface="+mn-ea"/>
                <a:cs typeface="+mn-cs"/>
              </a:rPr>
              <a:t> </a:t>
            </a:r>
            <a:r>
              <a:rPr lang="es-ES" sz="1600" dirty="0" err="1">
                <a:latin typeface="Adelle" panose="02000503060000020004" pitchFamily="2" charset="0"/>
                <a:ea typeface="+mn-ea"/>
                <a:cs typeface="+mn-cs"/>
              </a:rPr>
              <a:t>Education</a:t>
            </a:r>
            <a:endParaRPr lang="es-ES" sz="1600" dirty="0">
              <a:latin typeface="Adelle" panose="02000503060000020004" pitchFamily="2" charset="0"/>
              <a:ea typeface="+mn-ea"/>
              <a:cs typeface="+mn-cs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>
                <a:srgbClr val="4B4B4B"/>
              </a:buClr>
              <a:buSzPct val="120000"/>
              <a:buFont typeface="Arial" panose="020B0604020202020204" pitchFamily="34" charset="0"/>
              <a:buNone/>
              <a:tabLst/>
              <a:defRPr/>
            </a:pPr>
            <a:r>
              <a:rPr lang="es-ES" sz="1600" dirty="0">
                <a:latin typeface="Adelle" panose="02000503060000020004" pitchFamily="2" charset="0"/>
                <a:ea typeface="+mn-ea"/>
                <a:cs typeface="+mn-cs"/>
              </a:rPr>
              <a:t>ESIC Business &amp; Marketing School</a:t>
            </a:r>
            <a:endParaRPr kumimoji="0" lang="es-ES" sz="1600" b="0" i="0" u="none" strike="noStrike" kern="1200" cap="none" spc="0" normalizeH="0" baseline="0" noProof="0" dirty="0">
              <a:ln>
                <a:noFill/>
              </a:ln>
              <a:solidFill>
                <a:srgbClr val="7FA9AE"/>
              </a:solidFill>
              <a:effectLst/>
              <a:uLnTx/>
              <a:uFillTx/>
              <a:latin typeface="Adelle" panose="02000503060000020004" pitchFamily="2" charset="0"/>
              <a:ea typeface="+mn-ea"/>
              <a:cs typeface="+mn-cs"/>
            </a:endParaRPr>
          </a:p>
        </p:txBody>
      </p:sp>
      <p:sp>
        <p:nvSpPr>
          <p:cNvPr id="11" name="Rectángulo 10"/>
          <p:cNvSpPr/>
          <p:nvPr/>
        </p:nvSpPr>
        <p:spPr>
          <a:xfrm>
            <a:off x="304800" y="1524000"/>
            <a:ext cx="4495800" cy="58477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indent="0">
              <a:buNone/>
            </a:pPr>
            <a:r>
              <a:rPr lang="es-ES" sz="1600" dirty="0">
                <a:solidFill>
                  <a:srgbClr val="53565A"/>
                </a:solidFill>
                <a:latin typeface="Adelle" panose="02000503060000020004" pitchFamily="2" charset="0"/>
                <a:ea typeface="+mj-ea"/>
                <a:cs typeface="+mj-cs"/>
              </a:rPr>
              <a:t>Programa Superior de Gestión de empresas de Servicios Profesionales (Top Talent)</a:t>
            </a:r>
          </a:p>
        </p:txBody>
      </p:sp>
      <p:pic>
        <p:nvPicPr>
          <p:cNvPr id="17" name="Imagen 16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1000" y="5489619"/>
            <a:ext cx="1371600" cy="453981"/>
          </a:xfrm>
          <a:prstGeom prst="rect">
            <a:avLst/>
          </a:prstGeom>
        </p:spPr>
      </p:pic>
      <p:pic>
        <p:nvPicPr>
          <p:cNvPr id="12" name="Imagen 11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304800" y="609600"/>
            <a:ext cx="3810000" cy="672353"/>
          </a:xfrm>
          <a:prstGeom prst="rect">
            <a:avLst/>
          </a:prstGeom>
        </p:spPr>
      </p:pic>
      <p:sp>
        <p:nvSpPr>
          <p:cNvPr id="20" name="Título 1">
            <a:extLst>
              <a:ext uri="{FF2B5EF4-FFF2-40B4-BE49-F238E27FC236}">
                <a16:creationId xmlns:a16="http://schemas.microsoft.com/office/drawing/2014/main" id="{3BCE4FEB-1392-4578-B057-AB8851984FF3}"/>
              </a:ext>
            </a:extLst>
          </p:cNvPr>
          <p:cNvSpPr txBox="1">
            <a:spLocks/>
          </p:cNvSpPr>
          <p:nvPr/>
        </p:nvSpPr>
        <p:spPr>
          <a:xfrm>
            <a:off x="303175" y="1905000"/>
            <a:ext cx="4825331" cy="1640191"/>
          </a:xfrm>
          <a:prstGeom prst="rect">
            <a:avLst/>
          </a:prstGeom>
        </p:spPr>
        <p:txBody>
          <a:bodyPr vert="horz" lIns="0" tIns="45720" rIns="0" bIns="45720" rtlCol="0" anchor="ctr">
            <a:normAutofit/>
          </a:bodyPr>
          <a:lstStyle>
            <a:lvl1pPr algn="l">
              <a:lnSpc>
                <a:spcPct val="100000"/>
              </a:lnSpc>
              <a:defRPr sz="2600" b="0">
                <a:solidFill>
                  <a:srgbClr val="53565A"/>
                </a:solidFill>
              </a:defRPr>
            </a:lvl1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2400" b="0" i="0" u="none" strike="noStrike" kern="1200" cap="none" spc="0" normalizeH="0" baseline="0" noProof="0" dirty="0">
                <a:ln>
                  <a:noFill/>
                </a:ln>
                <a:solidFill>
                  <a:srgbClr val="53565A"/>
                </a:solidFill>
                <a:effectLst/>
                <a:uLnTx/>
                <a:uFillTx/>
                <a:latin typeface="Adelle" panose="02000503060000020004" pitchFamily="2" charset="0"/>
                <a:ea typeface="+mj-ea"/>
                <a:cs typeface="+mj-cs"/>
              </a:rPr>
              <a:t>M</a:t>
            </a:r>
            <a:r>
              <a:rPr lang="es-ES" sz="2400" noProof="0" dirty="0">
                <a:latin typeface="Adelle" panose="02000503060000020004" pitchFamily="2" charset="0"/>
                <a:ea typeface="+mj-ea"/>
                <a:cs typeface="+mj-cs"/>
              </a:rPr>
              <a:t>ódulo: Enfoque Comercial 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s-ES" sz="1700" noProof="0" dirty="0">
                <a:latin typeface="Adelle" panose="02000503060000020004" pitchFamily="2" charset="0"/>
                <a:ea typeface="+mj-ea"/>
                <a:cs typeface="+mj-cs"/>
              </a:rPr>
              <a:t>Técnicas y Habilidades en los </a:t>
            </a:r>
            <a:r>
              <a:rPr lang="es-ES" sz="1700" dirty="0">
                <a:latin typeface="Adelle" panose="02000503060000020004" pitchFamily="2" charset="0"/>
                <a:ea typeface="+mj-ea"/>
                <a:cs typeface="+mj-cs"/>
              </a:rPr>
              <a:t>Procesos Comerciales</a:t>
            </a:r>
            <a:endParaRPr kumimoji="0" lang="es-ES" sz="1700" b="0" i="0" u="none" strike="noStrike" kern="1200" cap="none" spc="0" normalizeH="0" baseline="0" noProof="0" dirty="0">
              <a:ln>
                <a:noFill/>
              </a:ln>
              <a:solidFill>
                <a:srgbClr val="53565A"/>
              </a:solidFill>
              <a:effectLst/>
              <a:uLnTx/>
              <a:uFillTx/>
              <a:latin typeface="Adelle" panose="02000503060000020004" pitchFamily="2" charset="0"/>
              <a:ea typeface="+mj-ea"/>
              <a:cs typeface="+mj-cs"/>
            </a:endParaRPr>
          </a:p>
        </p:txBody>
      </p:sp>
      <p:sp>
        <p:nvSpPr>
          <p:cNvPr id="21" name="Título 1">
            <a:extLst>
              <a:ext uri="{FF2B5EF4-FFF2-40B4-BE49-F238E27FC236}">
                <a16:creationId xmlns:a16="http://schemas.microsoft.com/office/drawing/2014/main" id="{1C7AF5B4-B2D4-4D26-90D2-458BFC55487F}"/>
              </a:ext>
            </a:extLst>
          </p:cNvPr>
          <p:cNvSpPr txBox="1">
            <a:spLocks/>
          </p:cNvSpPr>
          <p:nvPr/>
        </p:nvSpPr>
        <p:spPr>
          <a:xfrm>
            <a:off x="560512" y="5912304"/>
            <a:ext cx="9223559" cy="118910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 typeface="+mj-lt"/>
              <a:buNone/>
              <a:tabLst/>
              <a:defRPr/>
            </a:pPr>
            <a:r>
              <a:rPr kumimoji="0" lang="es-ES" sz="3200" b="1" i="0" u="none" strike="noStrike" kern="1200" cap="none" spc="0" normalizeH="0" baseline="0" noProof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Adelle" panose="02000503060000020004" pitchFamily="2" charset="0"/>
                <a:ea typeface="+mj-ea"/>
                <a:cs typeface="+mj-cs"/>
              </a:rPr>
              <a:t>Case-</a:t>
            </a:r>
            <a:r>
              <a:rPr kumimoji="0" lang="es-ES" sz="3200" b="1" i="0" u="none" strike="noStrike" kern="1200" cap="none" spc="0" normalizeH="0" baseline="0" noProof="0" dirty="0" err="1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Adelle" panose="02000503060000020004" pitchFamily="2" charset="0"/>
                <a:ea typeface="+mj-ea"/>
                <a:cs typeface="+mj-cs"/>
              </a:rPr>
              <a:t>Study</a:t>
            </a:r>
            <a:endParaRPr kumimoji="0" lang="es-ES" sz="3200" b="1" i="0" u="none" strike="noStrike" kern="1200" cap="none" spc="0" normalizeH="0" baseline="0" noProof="0" dirty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Adelle" panose="02000503060000020004" pitchFamily="2" charset="0"/>
              <a:ea typeface="+mj-ea"/>
              <a:cs typeface="+mj-cs"/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554483" y="2147490"/>
            <a:ext cx="8543925" cy="1189104"/>
          </a:xfrm>
        </p:spPr>
        <p:txBody>
          <a:bodyPr/>
          <a:lstStyle/>
          <a:p>
            <a:r>
              <a:rPr lang="es-ES" dirty="0"/>
              <a:t>Titulo del Punto</a:t>
            </a:r>
          </a:p>
        </p:txBody>
      </p:sp>
      <p:sp>
        <p:nvSpPr>
          <p:cNvPr id="5" name="4 Rectángulo"/>
          <p:cNvSpPr/>
          <p:nvPr/>
        </p:nvSpPr>
        <p:spPr>
          <a:xfrm>
            <a:off x="0" y="0"/>
            <a:ext cx="9906000" cy="6858000"/>
          </a:xfrm>
          <a:prstGeom prst="rect">
            <a:avLst/>
          </a:prstGeom>
          <a:solidFill>
            <a:srgbClr val="3F9599"/>
          </a:solidFill>
          <a:ln>
            <a:noFill/>
          </a:ln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anchor="ctr"/>
          <a:lstStyle/>
          <a:p>
            <a:pPr>
              <a:defRPr/>
            </a:pPr>
            <a:endParaRPr lang="es-ES"/>
          </a:p>
        </p:txBody>
      </p:sp>
      <p:sp>
        <p:nvSpPr>
          <p:cNvPr id="6" name="Título 1"/>
          <p:cNvSpPr txBox="1">
            <a:spLocks/>
          </p:cNvSpPr>
          <p:nvPr/>
        </p:nvSpPr>
        <p:spPr>
          <a:xfrm>
            <a:off x="682441" y="2147490"/>
            <a:ext cx="9223559" cy="118910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 typeface="+mj-lt"/>
              <a:buNone/>
              <a:tabLst/>
              <a:defRPr/>
            </a:pPr>
            <a:r>
              <a:rPr kumimoji="0" lang="es-ES" sz="3200" b="1" i="0" u="none" strike="noStrike" kern="1200" cap="none" spc="0" normalizeH="0" baseline="0" noProof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Adelle" panose="02000503060000020004" pitchFamily="2" charset="0"/>
                <a:ea typeface="+mj-ea"/>
                <a:cs typeface="+mj-cs"/>
              </a:rPr>
              <a:t>Case-</a:t>
            </a:r>
            <a:r>
              <a:rPr kumimoji="0" lang="es-ES" sz="3200" b="1" i="0" u="none" strike="noStrike" kern="1200" cap="none" spc="0" normalizeH="0" baseline="0" noProof="0" dirty="0" err="1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Adelle" panose="02000503060000020004" pitchFamily="2" charset="0"/>
                <a:ea typeface="+mj-ea"/>
                <a:cs typeface="+mj-cs"/>
              </a:rPr>
              <a:t>Study</a:t>
            </a:r>
            <a:endParaRPr kumimoji="0" lang="es-ES" sz="3200" b="1" i="0" u="none" strike="noStrike" kern="1200" cap="none" spc="0" normalizeH="0" baseline="0" noProof="0" dirty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Adelle" panose="02000503060000020004" pitchFamily="2" charset="0"/>
              <a:ea typeface="+mj-ea"/>
              <a:cs typeface="+mj-cs"/>
            </a:endParaRPr>
          </a:p>
        </p:txBody>
      </p:sp>
      <p:pic>
        <p:nvPicPr>
          <p:cNvPr id="7" name="Imagen 12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1265" y="426555"/>
            <a:ext cx="2148571" cy="17371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 xmlns:mv="urn:schemas-microsoft-com:mac:vml" xmlns:mc="http://schemas.openxmlformats.org/markup-compatibility/2006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xmlns:mv="urn:schemas-microsoft-com:mac:vml" xmlns:mc="http://schemas.openxmlformats.org/markup-compatibility/2006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" name="Imagen 9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772400" y="332748"/>
            <a:ext cx="1295400" cy="42925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90696813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n 2">
            <a:extLst>
              <a:ext uri="{FF2B5EF4-FFF2-40B4-BE49-F238E27FC236}">
                <a16:creationId xmlns:a16="http://schemas.microsoft.com/office/drawing/2014/main" id="{E3730687-8CE7-4D52-9BBF-9F83524D03E8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32554" t="17693" r="36916" b="6062"/>
          <a:stretch/>
        </p:blipFill>
        <p:spPr>
          <a:xfrm>
            <a:off x="402897" y="562879"/>
            <a:ext cx="4205615" cy="5907888"/>
          </a:xfrm>
          <a:prstGeom prst="rect">
            <a:avLst/>
          </a:prstGeom>
          <a:ln>
            <a:solidFill>
              <a:schemeClr val="tx1"/>
            </a:solidFill>
          </a:ln>
        </p:spPr>
      </p:pic>
      <p:pic>
        <p:nvPicPr>
          <p:cNvPr id="4" name="Imagen 3">
            <a:extLst>
              <a:ext uri="{FF2B5EF4-FFF2-40B4-BE49-F238E27FC236}">
                <a16:creationId xmlns:a16="http://schemas.microsoft.com/office/drawing/2014/main" id="{C3ACF462-76F6-4DD5-8A98-3FA9B93B3FBF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l="32554" t="17693" r="36916" b="6062"/>
          <a:stretch/>
        </p:blipFill>
        <p:spPr>
          <a:xfrm>
            <a:off x="5283889" y="562879"/>
            <a:ext cx="4205615" cy="5907888"/>
          </a:xfrm>
          <a:prstGeom prst="rect">
            <a:avLst/>
          </a:prstGeom>
          <a:ln>
            <a:solidFill>
              <a:schemeClr val="tx1"/>
            </a:solidFill>
          </a:ln>
        </p:spPr>
      </p:pic>
    </p:spTree>
    <p:extLst>
      <p:ext uri="{BB962C8B-B14F-4D97-AF65-F5344CB8AC3E}">
        <p14:creationId xmlns:p14="http://schemas.microsoft.com/office/powerpoint/2010/main" val="1601393487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n 4">
            <a:extLst>
              <a:ext uri="{FF2B5EF4-FFF2-40B4-BE49-F238E27FC236}">
                <a16:creationId xmlns:a16="http://schemas.microsoft.com/office/drawing/2014/main" id="{BCF1CC6F-407F-4907-9DCC-E815EE7ABD52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32554" t="17693" r="36916" b="6062"/>
          <a:stretch/>
        </p:blipFill>
        <p:spPr>
          <a:xfrm>
            <a:off x="416496" y="548680"/>
            <a:ext cx="4205615" cy="5907888"/>
          </a:xfrm>
          <a:prstGeom prst="rect">
            <a:avLst/>
          </a:prstGeom>
          <a:ln>
            <a:solidFill>
              <a:schemeClr val="tx1"/>
            </a:solidFill>
          </a:ln>
        </p:spPr>
      </p:pic>
    </p:spTree>
    <p:extLst>
      <p:ext uri="{BB962C8B-B14F-4D97-AF65-F5344CB8AC3E}">
        <p14:creationId xmlns:p14="http://schemas.microsoft.com/office/powerpoint/2010/main" val="181968719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2">
            <a:extLst>
              <a:ext uri="{FF2B5EF4-FFF2-40B4-BE49-F238E27FC236}">
                <a16:creationId xmlns:a16="http://schemas.microsoft.com/office/drawing/2014/main" id="{48B5A823-9C25-43FA-8942-E6C8244311C1}"/>
              </a:ext>
            </a:extLst>
          </p:cNvPr>
          <p:cNvSpPr txBox="1">
            <a:spLocks noChangeArrowheads="1"/>
          </p:cNvSpPr>
          <p:nvPr/>
        </p:nvSpPr>
        <p:spPr>
          <a:xfrm>
            <a:off x="273051" y="802258"/>
            <a:ext cx="9432924" cy="826542"/>
          </a:xfrm>
          <a:prstGeom prst="rect">
            <a:avLst/>
          </a:prstGeom>
          <a:noFill/>
        </p:spPr>
        <p:txBody>
          <a:bodyPr lIns="99779" tIns="49890" rIns="99779" bIns="49890"/>
          <a:lstStyle>
            <a:lvl1pPr marL="334963" indent="-334963" algn="l" defTabSz="893763" rtl="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000080"/>
              </a:buClr>
              <a:buSzPct val="70000"/>
              <a:buFont typeface="Wingdings" charset="0"/>
              <a:buChar char="n"/>
              <a:defRPr sz="2000">
                <a:solidFill>
                  <a:schemeClr val="tx1"/>
                </a:solidFill>
                <a:latin typeface="+mn-lt"/>
                <a:ea typeface="ＭＳ Ｐゴシック" charset="0"/>
                <a:cs typeface="ＭＳ Ｐゴシック" charset="0"/>
              </a:defRPr>
            </a:lvl1pPr>
            <a:lvl2pPr marL="727075" indent="-279400" algn="l" defTabSz="893763" rtl="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000080"/>
              </a:buClr>
              <a:buSzPct val="70000"/>
              <a:buFont typeface="Wingdings" charset="0"/>
              <a:buChar char="o"/>
              <a:defRPr sz="2800">
                <a:solidFill>
                  <a:schemeClr val="tx1"/>
                </a:solidFill>
                <a:latin typeface="DIN-RegularAlternate" charset="0"/>
                <a:ea typeface="ＭＳ Ｐゴシック" charset="0"/>
              </a:defRPr>
            </a:lvl2pPr>
            <a:lvl3pPr marL="1117600" indent="-223838" algn="l" defTabSz="893763" rtl="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000080"/>
              </a:buClr>
              <a:buFont typeface="Wingdings" charset="0"/>
              <a:buChar char="§"/>
              <a:defRPr sz="2400">
                <a:solidFill>
                  <a:schemeClr val="tx1"/>
                </a:solidFill>
                <a:latin typeface="DIN-RegularAlternate" charset="0"/>
                <a:ea typeface="ＭＳ Ｐゴシック" charset="0"/>
              </a:defRPr>
            </a:lvl3pPr>
            <a:lvl4pPr marL="1565275" indent="-223838" algn="l" defTabSz="893763" rtl="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000080"/>
              </a:buClr>
              <a:buFont typeface="Wingdings" charset="0"/>
              <a:buChar char="ú"/>
              <a:defRPr sz="2000">
                <a:solidFill>
                  <a:schemeClr val="tx1"/>
                </a:solidFill>
                <a:latin typeface="DIN-RegularAlternate" charset="0"/>
                <a:ea typeface="ＭＳ Ｐゴシック" charset="0"/>
              </a:defRPr>
            </a:lvl4pPr>
            <a:lvl5pPr marL="2011363" indent="-223838" algn="l" defTabSz="893763" rtl="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000080"/>
              </a:buClr>
              <a:buFont typeface="Wingdings" charset="0"/>
              <a:buChar char="§"/>
              <a:defRPr sz="2000">
                <a:solidFill>
                  <a:schemeClr val="tx1"/>
                </a:solidFill>
                <a:latin typeface="DIN-RegularAlternate" charset="0"/>
                <a:ea typeface="ＭＳ Ｐゴシック" charset="0"/>
              </a:defRPr>
            </a:lvl5pPr>
            <a:lvl6pPr marL="2468563" indent="-223838" algn="l" defTabSz="893763" rtl="0" fontAlgn="base">
              <a:spcBef>
                <a:spcPct val="20000"/>
              </a:spcBef>
              <a:spcAft>
                <a:spcPct val="0"/>
              </a:spcAft>
              <a:buClr>
                <a:srgbClr val="000080"/>
              </a:buClr>
              <a:buFont typeface="Wingdings" pitchFamily="2" charset="2"/>
              <a:buChar char="§"/>
              <a:defRPr>
                <a:solidFill>
                  <a:schemeClr val="tx1"/>
                </a:solidFill>
                <a:latin typeface="DIN-RegularAlternate" charset="0"/>
              </a:defRPr>
            </a:lvl6pPr>
            <a:lvl7pPr marL="2925763" indent="-223838" algn="l" defTabSz="893763" rtl="0" fontAlgn="base">
              <a:spcBef>
                <a:spcPct val="20000"/>
              </a:spcBef>
              <a:spcAft>
                <a:spcPct val="0"/>
              </a:spcAft>
              <a:buClr>
                <a:srgbClr val="000080"/>
              </a:buClr>
              <a:buFont typeface="Wingdings" pitchFamily="2" charset="2"/>
              <a:buChar char="§"/>
              <a:defRPr>
                <a:solidFill>
                  <a:schemeClr val="tx1"/>
                </a:solidFill>
                <a:latin typeface="DIN-RegularAlternate" charset="0"/>
              </a:defRPr>
            </a:lvl7pPr>
            <a:lvl8pPr marL="3382963" indent="-223838" algn="l" defTabSz="893763" rtl="0" fontAlgn="base">
              <a:spcBef>
                <a:spcPct val="20000"/>
              </a:spcBef>
              <a:spcAft>
                <a:spcPct val="0"/>
              </a:spcAft>
              <a:buClr>
                <a:srgbClr val="000080"/>
              </a:buClr>
              <a:buFont typeface="Wingdings" pitchFamily="2" charset="2"/>
              <a:buChar char="§"/>
              <a:defRPr>
                <a:solidFill>
                  <a:schemeClr val="tx1"/>
                </a:solidFill>
                <a:latin typeface="DIN-RegularAlternate" charset="0"/>
              </a:defRPr>
            </a:lvl8pPr>
            <a:lvl9pPr marL="3840163" indent="-223838" algn="l" defTabSz="893763" rtl="0" fontAlgn="base">
              <a:spcBef>
                <a:spcPct val="20000"/>
              </a:spcBef>
              <a:spcAft>
                <a:spcPct val="0"/>
              </a:spcAft>
              <a:buClr>
                <a:srgbClr val="000080"/>
              </a:buClr>
              <a:buFont typeface="Wingdings" pitchFamily="2" charset="2"/>
              <a:buChar char="§"/>
              <a:defRPr>
                <a:solidFill>
                  <a:schemeClr val="tx1"/>
                </a:solidFill>
                <a:latin typeface="DIN-RegularAlternate" charset="0"/>
              </a:defRPr>
            </a:lvl9pPr>
          </a:lstStyle>
          <a:p>
            <a:pPr algn="just" eaLnBrk="1" hangingPunct="1">
              <a:lnSpc>
                <a:spcPct val="80000"/>
              </a:lnSpc>
              <a:spcBef>
                <a:spcPct val="50000"/>
              </a:spcBef>
              <a:buNone/>
            </a:pPr>
            <a:r>
              <a:rPr lang="es-ES" altLang="es-ES" sz="1400" dirty="0">
                <a:solidFill>
                  <a:srgbClr val="000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Una vez leído el artículo y tomando como referencia lo expuesto:</a:t>
            </a:r>
          </a:p>
          <a:p>
            <a:pPr marL="735012" lvl="1" indent="-342900" algn="just" eaLnBrk="1" hangingPunct="1">
              <a:lnSpc>
                <a:spcPct val="80000"/>
              </a:lnSpc>
              <a:spcBef>
                <a:spcPct val="50000"/>
              </a:spcBef>
              <a:buAutoNum type="alphaLcParenR"/>
            </a:pPr>
            <a:r>
              <a:rPr lang="es-ES" altLang="es-ES" sz="1400" dirty="0">
                <a:solidFill>
                  <a:srgbClr val="000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Enumera las tres ideas o aspectos que te parecen mas relevantes.</a:t>
            </a:r>
          </a:p>
          <a:p>
            <a:pPr marL="735012" lvl="1" indent="-342900" algn="just" eaLnBrk="1" hangingPunct="1">
              <a:lnSpc>
                <a:spcPct val="80000"/>
              </a:lnSpc>
              <a:spcBef>
                <a:spcPct val="50000"/>
              </a:spcBef>
              <a:buAutoNum type="alphaLcParenR"/>
            </a:pPr>
            <a:r>
              <a:rPr lang="es-ES" altLang="es-ES" sz="1400" dirty="0">
                <a:solidFill>
                  <a:srgbClr val="000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Reflexiones y paralelismos con tu situación comercial desde </a:t>
            </a:r>
            <a:r>
              <a:rPr lang="es-ES" altLang="es-ES" sz="1400" dirty="0" err="1">
                <a:solidFill>
                  <a:srgbClr val="000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Llorente&amp;Cuenca</a:t>
            </a:r>
            <a:r>
              <a:rPr lang="es-ES" altLang="es-ES" sz="1400" dirty="0">
                <a:solidFill>
                  <a:srgbClr val="000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.</a:t>
            </a:r>
          </a:p>
          <a:p>
            <a:pPr marL="0" indent="0" algn="just">
              <a:lnSpc>
                <a:spcPct val="90000"/>
              </a:lnSpc>
              <a:spcBef>
                <a:spcPct val="0"/>
              </a:spcBef>
              <a:buFontTx/>
              <a:buNone/>
            </a:pPr>
            <a:endParaRPr lang="es-ES_tradnl" altLang="es-ES" sz="1400" kern="0" dirty="0">
              <a:solidFill>
                <a:srgbClr val="000000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0E2AF215-716B-4B1B-8FC9-591AF0CC146A}"/>
              </a:ext>
            </a:extLst>
          </p:cNvPr>
          <p:cNvSpPr>
            <a:spLocks noChangeArrowheads="1"/>
          </p:cNvSpPr>
          <p:nvPr/>
        </p:nvSpPr>
        <p:spPr bwMode="auto">
          <a:xfrm>
            <a:off x="1167755" y="1772816"/>
            <a:ext cx="3929261" cy="415930"/>
          </a:xfrm>
          <a:prstGeom prst="rect">
            <a:avLst/>
          </a:prstGeom>
          <a:solidFill>
            <a:srgbClr val="FF0066"/>
          </a:solidFill>
          <a:ln>
            <a:noFill/>
          </a:ln>
        </p:spPr>
        <p:txBody>
          <a:bodyPr anchor="ctr"/>
          <a:lstStyle>
            <a:lvl1pPr>
              <a:spcBef>
                <a:spcPct val="60000"/>
              </a:spcBef>
              <a:spcAft>
                <a:spcPct val="30000"/>
              </a:spcAft>
              <a:buChar char="•"/>
              <a:defRPr sz="1100">
                <a:solidFill>
                  <a:srgbClr val="BF0509"/>
                </a:solidFill>
                <a:latin typeface="Arial" panose="020B0604020202020204" pitchFamily="34" charset="0"/>
              </a:defRPr>
            </a:lvl1pPr>
            <a:lvl2pPr marL="742950" indent="-285750">
              <a:lnSpc>
                <a:spcPct val="110000"/>
              </a:lnSpc>
              <a:spcBef>
                <a:spcPct val="50000"/>
              </a:spcBef>
              <a:buChar char="–"/>
              <a:defRPr sz="1100">
                <a:solidFill>
                  <a:srgbClr val="000000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60000"/>
              </a:spcBef>
              <a:spcAft>
                <a:spcPct val="40000"/>
              </a:spcAft>
              <a:buClr>
                <a:srgbClr val="00457C"/>
              </a:buClr>
              <a:buChar char="•"/>
              <a:defRPr sz="1100">
                <a:solidFill>
                  <a:srgbClr val="BF0509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10000"/>
              </a:spcBef>
              <a:spcAft>
                <a:spcPct val="50000"/>
              </a:spcAft>
              <a:buFont typeface="Symbol" panose="05050102010706020507" pitchFamily="18" charset="2"/>
              <a:buChar char="-"/>
              <a:defRPr sz="1100">
                <a:solidFill>
                  <a:srgbClr val="BF0509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30000"/>
              </a:spcBef>
              <a:spcAft>
                <a:spcPct val="30000"/>
              </a:spcAft>
              <a:buFont typeface="Symbol" panose="05050102010706020507" pitchFamily="18" charset="2"/>
              <a:buChar char="-"/>
              <a:defRPr sz="1100">
                <a:solidFill>
                  <a:srgbClr val="BF0509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30000"/>
              </a:spcAft>
              <a:buFont typeface="Symbol" panose="05050102010706020507" pitchFamily="18" charset="2"/>
              <a:buChar char="-"/>
              <a:defRPr sz="1100">
                <a:solidFill>
                  <a:srgbClr val="BF0509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30000"/>
              </a:spcAft>
              <a:buFont typeface="Symbol" panose="05050102010706020507" pitchFamily="18" charset="2"/>
              <a:buChar char="-"/>
              <a:defRPr sz="1100">
                <a:solidFill>
                  <a:srgbClr val="BF0509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30000"/>
              </a:spcAft>
              <a:buFont typeface="Symbol" panose="05050102010706020507" pitchFamily="18" charset="2"/>
              <a:buChar char="-"/>
              <a:defRPr sz="1100">
                <a:solidFill>
                  <a:srgbClr val="BF0509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30000"/>
              </a:spcAft>
              <a:buFont typeface="Symbol" panose="05050102010706020507" pitchFamily="18" charset="2"/>
              <a:buChar char="-"/>
              <a:defRPr sz="1100">
                <a:solidFill>
                  <a:srgbClr val="BF0509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spcAft>
                <a:spcPct val="0"/>
              </a:spcAft>
              <a:buClr>
                <a:schemeClr val="bg2"/>
              </a:buClr>
              <a:buFontTx/>
              <a:buNone/>
            </a:pPr>
            <a:r>
              <a:rPr lang="es-ES_tradnl" altLang="es-ES" sz="1200" b="1" dirty="0">
                <a:solidFill>
                  <a:schemeClr val="bg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IDEAS / ASPECTOS RELEVANTES</a:t>
            </a:r>
          </a:p>
        </p:txBody>
      </p:sp>
      <p:sp>
        <p:nvSpPr>
          <p:cNvPr id="11" name="Rectangle 26">
            <a:extLst>
              <a:ext uri="{FF2B5EF4-FFF2-40B4-BE49-F238E27FC236}">
                <a16:creationId xmlns:a16="http://schemas.microsoft.com/office/drawing/2014/main" id="{68115B83-B8A7-49E2-A738-3CFD13922961}"/>
              </a:ext>
            </a:extLst>
          </p:cNvPr>
          <p:cNvSpPr>
            <a:spLocks noChangeArrowheads="1"/>
          </p:cNvSpPr>
          <p:nvPr/>
        </p:nvSpPr>
        <p:spPr bwMode="auto">
          <a:xfrm>
            <a:off x="200472" y="2344316"/>
            <a:ext cx="823267" cy="1156691"/>
          </a:xfrm>
          <a:prstGeom prst="rect">
            <a:avLst/>
          </a:prstGeom>
          <a:solidFill>
            <a:srgbClr val="FF0066"/>
          </a:solidFill>
          <a:ln w="3175">
            <a:solidFill>
              <a:schemeClr val="bg1"/>
            </a:solidFill>
            <a:miter lim="800000"/>
            <a:headEnd type="none" w="sm" len="sm"/>
            <a:tailEnd type="none" w="sm" len="sm"/>
          </a:ln>
          <a:effectLst/>
        </p:spPr>
        <p:txBody>
          <a:bodyPr anchor="ctr"/>
          <a:lstStyle/>
          <a:p>
            <a:pPr marL="498897" indent="-498897" algn="ctr" eaLnBrk="1" hangingPunct="1">
              <a:buFontTx/>
              <a:buAutoNum type="arabicPeriod"/>
              <a:defRPr/>
            </a:pPr>
            <a:r>
              <a:rPr lang="es-ES" sz="1400" b="1" dirty="0">
                <a:solidFill>
                  <a:schemeClr val="bg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</a:p>
        </p:txBody>
      </p:sp>
      <p:sp>
        <p:nvSpPr>
          <p:cNvPr id="12" name="Rectangle 31">
            <a:extLst>
              <a:ext uri="{FF2B5EF4-FFF2-40B4-BE49-F238E27FC236}">
                <a16:creationId xmlns:a16="http://schemas.microsoft.com/office/drawing/2014/main" id="{66F3E6F4-F378-445B-883F-D07CB67B23F2}"/>
              </a:ext>
            </a:extLst>
          </p:cNvPr>
          <p:cNvSpPr>
            <a:spLocks noChangeArrowheads="1"/>
          </p:cNvSpPr>
          <p:nvPr/>
        </p:nvSpPr>
        <p:spPr bwMode="auto">
          <a:xfrm>
            <a:off x="1169228" y="2344316"/>
            <a:ext cx="4245718" cy="1156692"/>
          </a:xfrm>
          <a:prstGeom prst="rect">
            <a:avLst/>
          </a:prstGeom>
          <a:noFill/>
          <a:ln w="3175">
            <a:solidFill>
              <a:srgbClr val="FF0000"/>
            </a:solidFill>
            <a:miter lim="800000"/>
            <a:headEnd type="none" w="sm" len="sm"/>
            <a:tailEnd type="none" w="sm" len="sm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anchor="ctr"/>
          <a:lstStyle>
            <a:lvl1pPr marL="498475" indent="-498475">
              <a:spcBef>
                <a:spcPct val="60000"/>
              </a:spcBef>
              <a:spcAft>
                <a:spcPct val="30000"/>
              </a:spcAft>
              <a:buChar char="•"/>
              <a:defRPr sz="1100">
                <a:solidFill>
                  <a:srgbClr val="BF0509"/>
                </a:solidFill>
                <a:latin typeface="Arial" panose="020B0604020202020204" pitchFamily="34" charset="0"/>
              </a:defRPr>
            </a:lvl1pPr>
            <a:lvl2pPr marL="742950" indent="-285750">
              <a:lnSpc>
                <a:spcPct val="110000"/>
              </a:lnSpc>
              <a:spcBef>
                <a:spcPct val="50000"/>
              </a:spcBef>
              <a:buChar char="–"/>
              <a:defRPr sz="1100">
                <a:solidFill>
                  <a:srgbClr val="000000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60000"/>
              </a:spcBef>
              <a:spcAft>
                <a:spcPct val="40000"/>
              </a:spcAft>
              <a:buClr>
                <a:srgbClr val="00457C"/>
              </a:buClr>
              <a:buChar char="•"/>
              <a:defRPr sz="1100">
                <a:solidFill>
                  <a:srgbClr val="BF0509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10000"/>
              </a:spcBef>
              <a:spcAft>
                <a:spcPct val="50000"/>
              </a:spcAft>
              <a:buFont typeface="Symbol" panose="05050102010706020507" pitchFamily="18" charset="2"/>
              <a:buChar char="-"/>
              <a:defRPr sz="1100">
                <a:solidFill>
                  <a:srgbClr val="BF0509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30000"/>
              </a:spcBef>
              <a:spcAft>
                <a:spcPct val="30000"/>
              </a:spcAft>
              <a:buFont typeface="Symbol" panose="05050102010706020507" pitchFamily="18" charset="2"/>
              <a:buChar char="-"/>
              <a:defRPr sz="1100">
                <a:solidFill>
                  <a:srgbClr val="BF0509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30000"/>
              </a:spcAft>
              <a:buFont typeface="Symbol" panose="05050102010706020507" pitchFamily="18" charset="2"/>
              <a:buChar char="-"/>
              <a:defRPr sz="1100">
                <a:solidFill>
                  <a:srgbClr val="BF0509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30000"/>
              </a:spcAft>
              <a:buFont typeface="Symbol" panose="05050102010706020507" pitchFamily="18" charset="2"/>
              <a:buChar char="-"/>
              <a:defRPr sz="1100">
                <a:solidFill>
                  <a:srgbClr val="BF0509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30000"/>
              </a:spcAft>
              <a:buFont typeface="Symbol" panose="05050102010706020507" pitchFamily="18" charset="2"/>
              <a:buChar char="-"/>
              <a:defRPr sz="1100">
                <a:solidFill>
                  <a:srgbClr val="BF0509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30000"/>
              </a:spcAft>
              <a:buFont typeface="Symbol" panose="05050102010706020507" pitchFamily="18" charset="2"/>
              <a:buChar char="-"/>
              <a:defRPr sz="1100">
                <a:solidFill>
                  <a:srgbClr val="BF0509"/>
                </a:solidFill>
                <a:latin typeface="Arial" panose="020B0604020202020204" pitchFamily="34" charset="0"/>
              </a:defRPr>
            </a:lvl9pPr>
          </a:lstStyle>
          <a:p>
            <a:pPr marL="0" indent="0" eaLnBrk="1" hangingPunct="1">
              <a:spcBef>
                <a:spcPct val="0"/>
              </a:spcBef>
              <a:spcAft>
                <a:spcPct val="0"/>
              </a:spcAft>
              <a:buNone/>
            </a:pPr>
            <a:r>
              <a:rPr lang="es-ES" altLang="es-ES" sz="1200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Poner al cliente en el centro de nuestra estrategia significa estar dispuestos a interaccionar, atenderle, escucharle, estar atentos a sus necesidades y prioridades, darle contenido de calidad, un valor añadido… y no o solo tenerle en cuenta para vender más productos. Es decir, mejorar la experiencia del cliente en todas sus interacciones con la marca. 	</a:t>
            </a:r>
          </a:p>
        </p:txBody>
      </p:sp>
      <p:sp>
        <p:nvSpPr>
          <p:cNvPr id="13" name="Rectangle 26">
            <a:extLst>
              <a:ext uri="{FF2B5EF4-FFF2-40B4-BE49-F238E27FC236}">
                <a16:creationId xmlns:a16="http://schemas.microsoft.com/office/drawing/2014/main" id="{0EC49112-B1C4-4FCB-B98D-5993B60C2584}"/>
              </a:ext>
            </a:extLst>
          </p:cNvPr>
          <p:cNvSpPr>
            <a:spLocks noChangeArrowheads="1"/>
          </p:cNvSpPr>
          <p:nvPr/>
        </p:nvSpPr>
        <p:spPr bwMode="auto">
          <a:xfrm>
            <a:off x="203552" y="3718645"/>
            <a:ext cx="823267" cy="876300"/>
          </a:xfrm>
          <a:prstGeom prst="rect">
            <a:avLst/>
          </a:prstGeom>
          <a:solidFill>
            <a:srgbClr val="FF0066"/>
          </a:solidFill>
          <a:ln w="3175">
            <a:solidFill>
              <a:schemeClr val="bg1"/>
            </a:solidFill>
            <a:miter lim="800000"/>
            <a:headEnd type="none" w="sm" len="sm"/>
            <a:tailEnd type="none" w="sm" len="sm"/>
          </a:ln>
          <a:effectLst/>
        </p:spPr>
        <p:txBody>
          <a:bodyPr anchor="ctr"/>
          <a:lstStyle/>
          <a:p>
            <a:pPr marL="498897" indent="-498897" algn="ctr" eaLnBrk="1" hangingPunct="1">
              <a:buFont typeface="+mj-lt"/>
              <a:buAutoNum type="arabicPeriod" startAt="2"/>
              <a:defRPr/>
            </a:pPr>
            <a:r>
              <a:rPr lang="es-ES" sz="1400" b="1" dirty="0">
                <a:solidFill>
                  <a:schemeClr val="bg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</a:p>
        </p:txBody>
      </p:sp>
      <p:sp>
        <p:nvSpPr>
          <p:cNvPr id="14" name="Rectangle 31">
            <a:extLst>
              <a:ext uri="{FF2B5EF4-FFF2-40B4-BE49-F238E27FC236}">
                <a16:creationId xmlns:a16="http://schemas.microsoft.com/office/drawing/2014/main" id="{2330A3F0-0047-42B9-8929-C348F2E71307}"/>
              </a:ext>
            </a:extLst>
          </p:cNvPr>
          <p:cNvSpPr>
            <a:spLocks noChangeArrowheads="1"/>
          </p:cNvSpPr>
          <p:nvPr/>
        </p:nvSpPr>
        <p:spPr bwMode="auto">
          <a:xfrm>
            <a:off x="1167755" y="3632280"/>
            <a:ext cx="4248406" cy="1009973"/>
          </a:xfrm>
          <a:prstGeom prst="rect">
            <a:avLst/>
          </a:prstGeom>
          <a:noFill/>
          <a:ln w="3175">
            <a:solidFill>
              <a:srgbClr val="FF0000"/>
            </a:solidFill>
            <a:miter lim="800000"/>
            <a:headEnd type="none" w="sm" len="sm"/>
            <a:tailEnd type="none" w="sm" len="sm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anchor="ctr"/>
          <a:lstStyle>
            <a:lvl1pPr marL="498475" indent="-498475">
              <a:spcBef>
                <a:spcPct val="60000"/>
              </a:spcBef>
              <a:spcAft>
                <a:spcPct val="30000"/>
              </a:spcAft>
              <a:buChar char="•"/>
              <a:defRPr sz="1100">
                <a:solidFill>
                  <a:srgbClr val="BF0509"/>
                </a:solidFill>
                <a:latin typeface="Arial" panose="020B0604020202020204" pitchFamily="34" charset="0"/>
              </a:defRPr>
            </a:lvl1pPr>
            <a:lvl2pPr marL="742950" indent="-285750">
              <a:lnSpc>
                <a:spcPct val="110000"/>
              </a:lnSpc>
              <a:spcBef>
                <a:spcPct val="50000"/>
              </a:spcBef>
              <a:buChar char="–"/>
              <a:defRPr sz="1100">
                <a:solidFill>
                  <a:srgbClr val="000000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60000"/>
              </a:spcBef>
              <a:spcAft>
                <a:spcPct val="40000"/>
              </a:spcAft>
              <a:buClr>
                <a:srgbClr val="00457C"/>
              </a:buClr>
              <a:buChar char="•"/>
              <a:defRPr sz="1100">
                <a:solidFill>
                  <a:srgbClr val="BF0509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10000"/>
              </a:spcBef>
              <a:spcAft>
                <a:spcPct val="50000"/>
              </a:spcAft>
              <a:buFont typeface="Symbol" panose="05050102010706020507" pitchFamily="18" charset="2"/>
              <a:buChar char="-"/>
              <a:defRPr sz="1100">
                <a:solidFill>
                  <a:srgbClr val="BF0509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30000"/>
              </a:spcBef>
              <a:spcAft>
                <a:spcPct val="30000"/>
              </a:spcAft>
              <a:buFont typeface="Symbol" panose="05050102010706020507" pitchFamily="18" charset="2"/>
              <a:buChar char="-"/>
              <a:defRPr sz="1100">
                <a:solidFill>
                  <a:srgbClr val="BF0509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30000"/>
              </a:spcAft>
              <a:buFont typeface="Symbol" panose="05050102010706020507" pitchFamily="18" charset="2"/>
              <a:buChar char="-"/>
              <a:defRPr sz="1100">
                <a:solidFill>
                  <a:srgbClr val="BF0509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30000"/>
              </a:spcAft>
              <a:buFont typeface="Symbol" panose="05050102010706020507" pitchFamily="18" charset="2"/>
              <a:buChar char="-"/>
              <a:defRPr sz="1100">
                <a:solidFill>
                  <a:srgbClr val="BF0509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30000"/>
              </a:spcAft>
              <a:buFont typeface="Symbol" panose="05050102010706020507" pitchFamily="18" charset="2"/>
              <a:buChar char="-"/>
              <a:defRPr sz="1100">
                <a:solidFill>
                  <a:srgbClr val="BF0509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30000"/>
              </a:spcAft>
              <a:buFont typeface="Symbol" panose="05050102010706020507" pitchFamily="18" charset="2"/>
              <a:buChar char="-"/>
              <a:defRPr sz="1100">
                <a:solidFill>
                  <a:srgbClr val="BF0509"/>
                </a:solidFill>
                <a:latin typeface="Arial" panose="020B0604020202020204" pitchFamily="34" charset="0"/>
              </a:defRPr>
            </a:lvl9pPr>
          </a:lstStyle>
          <a:p>
            <a:pPr marL="0" indent="0" eaLnBrk="1" hangingPunct="1">
              <a:spcBef>
                <a:spcPct val="0"/>
              </a:spcBef>
              <a:spcAft>
                <a:spcPct val="0"/>
              </a:spcAft>
              <a:buNone/>
            </a:pPr>
            <a:r>
              <a:rPr lang="es-ES" altLang="es-ES" sz="1200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La personalización, es clave. A los clientes les gusta sentirse especiales (sociedad con altas cotas de vanidad) y saber que han conseguido el mejor servicio adaptado a sus necesidades y al mejor precio. Que sientan que han hecho un buen negocio, regarles el ego. </a:t>
            </a:r>
          </a:p>
        </p:txBody>
      </p:sp>
      <p:sp>
        <p:nvSpPr>
          <p:cNvPr id="15" name="Rectangle 26">
            <a:extLst>
              <a:ext uri="{FF2B5EF4-FFF2-40B4-BE49-F238E27FC236}">
                <a16:creationId xmlns:a16="http://schemas.microsoft.com/office/drawing/2014/main" id="{CC982F2F-0FC1-4DC1-849D-AAB77E488CE4}"/>
              </a:ext>
            </a:extLst>
          </p:cNvPr>
          <p:cNvSpPr>
            <a:spLocks noChangeArrowheads="1"/>
          </p:cNvSpPr>
          <p:nvPr/>
        </p:nvSpPr>
        <p:spPr bwMode="auto">
          <a:xfrm>
            <a:off x="203552" y="5042173"/>
            <a:ext cx="823267" cy="876300"/>
          </a:xfrm>
          <a:prstGeom prst="rect">
            <a:avLst/>
          </a:prstGeom>
          <a:solidFill>
            <a:srgbClr val="FF0066"/>
          </a:solidFill>
          <a:ln w="3175">
            <a:solidFill>
              <a:schemeClr val="bg1"/>
            </a:solidFill>
            <a:miter lim="800000"/>
            <a:headEnd type="none" w="sm" len="sm"/>
            <a:tailEnd type="none" w="sm" len="sm"/>
          </a:ln>
          <a:effectLst/>
        </p:spPr>
        <p:txBody>
          <a:bodyPr anchor="ctr"/>
          <a:lstStyle/>
          <a:p>
            <a:pPr marL="498897" indent="-498897" algn="ctr" eaLnBrk="1" hangingPunct="1">
              <a:buFont typeface="+mj-lt"/>
              <a:buAutoNum type="arabicPeriod" startAt="3"/>
              <a:defRPr/>
            </a:pPr>
            <a:r>
              <a:rPr lang="es-ES" sz="1400" b="1" dirty="0">
                <a:solidFill>
                  <a:schemeClr val="bg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</a:p>
        </p:txBody>
      </p:sp>
      <p:sp>
        <p:nvSpPr>
          <p:cNvPr id="16" name="Rectangle 31">
            <a:extLst>
              <a:ext uri="{FF2B5EF4-FFF2-40B4-BE49-F238E27FC236}">
                <a16:creationId xmlns:a16="http://schemas.microsoft.com/office/drawing/2014/main" id="{9CFD2BAA-1003-43F6-B597-A1D3857FB845}"/>
              </a:ext>
            </a:extLst>
          </p:cNvPr>
          <p:cNvSpPr>
            <a:spLocks noChangeArrowheads="1"/>
          </p:cNvSpPr>
          <p:nvPr/>
        </p:nvSpPr>
        <p:spPr bwMode="auto">
          <a:xfrm>
            <a:off x="1167755" y="4955177"/>
            <a:ext cx="4248406" cy="1009973"/>
          </a:xfrm>
          <a:prstGeom prst="rect">
            <a:avLst/>
          </a:prstGeom>
          <a:noFill/>
          <a:ln w="3175">
            <a:solidFill>
              <a:srgbClr val="FF0000"/>
            </a:solidFill>
            <a:miter lim="800000"/>
            <a:headEnd type="none" w="sm" len="sm"/>
            <a:tailEnd type="none" w="sm" len="sm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anchor="ctr"/>
          <a:lstStyle>
            <a:lvl1pPr marL="498475" indent="-498475">
              <a:spcBef>
                <a:spcPct val="60000"/>
              </a:spcBef>
              <a:spcAft>
                <a:spcPct val="30000"/>
              </a:spcAft>
              <a:buChar char="•"/>
              <a:defRPr sz="1100">
                <a:solidFill>
                  <a:srgbClr val="BF0509"/>
                </a:solidFill>
                <a:latin typeface="Arial" panose="020B0604020202020204" pitchFamily="34" charset="0"/>
              </a:defRPr>
            </a:lvl1pPr>
            <a:lvl2pPr marL="742950" indent="-285750">
              <a:lnSpc>
                <a:spcPct val="110000"/>
              </a:lnSpc>
              <a:spcBef>
                <a:spcPct val="50000"/>
              </a:spcBef>
              <a:buChar char="–"/>
              <a:defRPr sz="1100">
                <a:solidFill>
                  <a:srgbClr val="000000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60000"/>
              </a:spcBef>
              <a:spcAft>
                <a:spcPct val="40000"/>
              </a:spcAft>
              <a:buClr>
                <a:srgbClr val="00457C"/>
              </a:buClr>
              <a:buChar char="•"/>
              <a:defRPr sz="1100">
                <a:solidFill>
                  <a:srgbClr val="BF0509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10000"/>
              </a:spcBef>
              <a:spcAft>
                <a:spcPct val="50000"/>
              </a:spcAft>
              <a:buFont typeface="Symbol" panose="05050102010706020507" pitchFamily="18" charset="2"/>
              <a:buChar char="-"/>
              <a:defRPr sz="1100">
                <a:solidFill>
                  <a:srgbClr val="BF0509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30000"/>
              </a:spcBef>
              <a:spcAft>
                <a:spcPct val="30000"/>
              </a:spcAft>
              <a:buFont typeface="Symbol" panose="05050102010706020507" pitchFamily="18" charset="2"/>
              <a:buChar char="-"/>
              <a:defRPr sz="1100">
                <a:solidFill>
                  <a:srgbClr val="BF0509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30000"/>
              </a:spcAft>
              <a:buFont typeface="Symbol" panose="05050102010706020507" pitchFamily="18" charset="2"/>
              <a:buChar char="-"/>
              <a:defRPr sz="1100">
                <a:solidFill>
                  <a:srgbClr val="BF0509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30000"/>
              </a:spcAft>
              <a:buFont typeface="Symbol" panose="05050102010706020507" pitchFamily="18" charset="2"/>
              <a:buChar char="-"/>
              <a:defRPr sz="1100">
                <a:solidFill>
                  <a:srgbClr val="BF0509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30000"/>
              </a:spcAft>
              <a:buFont typeface="Symbol" panose="05050102010706020507" pitchFamily="18" charset="2"/>
              <a:buChar char="-"/>
              <a:defRPr sz="1100">
                <a:solidFill>
                  <a:srgbClr val="BF0509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30000"/>
              </a:spcAft>
              <a:buFont typeface="Symbol" panose="05050102010706020507" pitchFamily="18" charset="2"/>
              <a:buChar char="-"/>
              <a:defRPr sz="1100">
                <a:solidFill>
                  <a:srgbClr val="BF0509"/>
                </a:solidFill>
                <a:latin typeface="Arial" panose="020B0604020202020204" pitchFamily="34" charset="0"/>
              </a:defRPr>
            </a:lvl9pPr>
          </a:lstStyle>
          <a:p>
            <a:pPr marL="0" indent="0" eaLnBrk="1" hangingPunct="1">
              <a:spcBef>
                <a:spcPct val="0"/>
              </a:spcBef>
              <a:spcAft>
                <a:spcPct val="0"/>
              </a:spcAft>
              <a:buNone/>
            </a:pPr>
            <a:r>
              <a:rPr lang="es-ES" altLang="es-ES" sz="1200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Los profesionales de marketing y ventas han de sumar y unir sinergias para conseguir una mayor satisfacción del cliente y mayor retorno para la compañía. Nuevas actitudes y aptitudes necesarias, muchas veces siendo generosos en pro del bien común.</a:t>
            </a:r>
          </a:p>
        </p:txBody>
      </p:sp>
      <p:sp>
        <p:nvSpPr>
          <p:cNvPr id="17" name="Rectangle 8">
            <a:extLst>
              <a:ext uri="{FF2B5EF4-FFF2-40B4-BE49-F238E27FC236}">
                <a16:creationId xmlns:a16="http://schemas.microsoft.com/office/drawing/2014/main" id="{C0B9B868-D51A-4084-9F2C-50D894B0BD0D}"/>
              </a:ext>
            </a:extLst>
          </p:cNvPr>
          <p:cNvSpPr>
            <a:spLocks noChangeArrowheads="1"/>
          </p:cNvSpPr>
          <p:nvPr/>
        </p:nvSpPr>
        <p:spPr bwMode="auto">
          <a:xfrm>
            <a:off x="5529130" y="1756946"/>
            <a:ext cx="4277609" cy="431800"/>
          </a:xfrm>
          <a:prstGeom prst="rect">
            <a:avLst/>
          </a:prstGeom>
          <a:solidFill>
            <a:srgbClr val="FF0066"/>
          </a:solidFill>
          <a:ln>
            <a:noFill/>
          </a:ln>
        </p:spPr>
        <p:txBody>
          <a:bodyPr anchor="ctr"/>
          <a:lstStyle>
            <a:lvl1pPr>
              <a:spcBef>
                <a:spcPct val="60000"/>
              </a:spcBef>
              <a:spcAft>
                <a:spcPct val="30000"/>
              </a:spcAft>
              <a:buChar char="•"/>
              <a:defRPr sz="1100">
                <a:solidFill>
                  <a:srgbClr val="BF0509"/>
                </a:solidFill>
                <a:latin typeface="Arial" panose="020B0604020202020204" pitchFamily="34" charset="0"/>
              </a:defRPr>
            </a:lvl1pPr>
            <a:lvl2pPr marL="742950" indent="-285750">
              <a:lnSpc>
                <a:spcPct val="110000"/>
              </a:lnSpc>
              <a:spcBef>
                <a:spcPct val="50000"/>
              </a:spcBef>
              <a:buChar char="–"/>
              <a:defRPr sz="1100">
                <a:solidFill>
                  <a:srgbClr val="000000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60000"/>
              </a:spcBef>
              <a:spcAft>
                <a:spcPct val="40000"/>
              </a:spcAft>
              <a:buClr>
                <a:srgbClr val="00457C"/>
              </a:buClr>
              <a:buChar char="•"/>
              <a:defRPr sz="1100">
                <a:solidFill>
                  <a:srgbClr val="BF0509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10000"/>
              </a:spcBef>
              <a:spcAft>
                <a:spcPct val="50000"/>
              </a:spcAft>
              <a:buFont typeface="Symbol" panose="05050102010706020507" pitchFamily="18" charset="2"/>
              <a:buChar char="-"/>
              <a:defRPr sz="1100">
                <a:solidFill>
                  <a:srgbClr val="BF0509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30000"/>
              </a:spcBef>
              <a:spcAft>
                <a:spcPct val="30000"/>
              </a:spcAft>
              <a:buFont typeface="Symbol" panose="05050102010706020507" pitchFamily="18" charset="2"/>
              <a:buChar char="-"/>
              <a:defRPr sz="1100">
                <a:solidFill>
                  <a:srgbClr val="BF0509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30000"/>
              </a:spcAft>
              <a:buFont typeface="Symbol" panose="05050102010706020507" pitchFamily="18" charset="2"/>
              <a:buChar char="-"/>
              <a:defRPr sz="1100">
                <a:solidFill>
                  <a:srgbClr val="BF0509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30000"/>
              </a:spcAft>
              <a:buFont typeface="Symbol" panose="05050102010706020507" pitchFamily="18" charset="2"/>
              <a:buChar char="-"/>
              <a:defRPr sz="1100">
                <a:solidFill>
                  <a:srgbClr val="BF0509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30000"/>
              </a:spcAft>
              <a:buFont typeface="Symbol" panose="05050102010706020507" pitchFamily="18" charset="2"/>
              <a:buChar char="-"/>
              <a:defRPr sz="1100">
                <a:solidFill>
                  <a:srgbClr val="BF0509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30000"/>
              </a:spcAft>
              <a:buFont typeface="Symbol" panose="05050102010706020507" pitchFamily="18" charset="2"/>
              <a:buChar char="-"/>
              <a:defRPr sz="1100">
                <a:solidFill>
                  <a:srgbClr val="BF0509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spcAft>
                <a:spcPct val="0"/>
              </a:spcAft>
              <a:buClr>
                <a:schemeClr val="bg2"/>
              </a:buClr>
              <a:buFontTx/>
              <a:buNone/>
            </a:pPr>
            <a:r>
              <a:rPr lang="es-ES_tradnl" altLang="es-ES" sz="1200" b="1" dirty="0">
                <a:solidFill>
                  <a:schemeClr val="bg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PARALELISMOS</a:t>
            </a:r>
          </a:p>
        </p:txBody>
      </p:sp>
      <p:sp>
        <p:nvSpPr>
          <p:cNvPr id="18" name="Rectangle 31">
            <a:extLst>
              <a:ext uri="{FF2B5EF4-FFF2-40B4-BE49-F238E27FC236}">
                <a16:creationId xmlns:a16="http://schemas.microsoft.com/office/drawing/2014/main" id="{0F5846B9-3FB6-4A45-A3B3-7FD3F837779D}"/>
              </a:ext>
            </a:extLst>
          </p:cNvPr>
          <p:cNvSpPr>
            <a:spLocks noChangeArrowheads="1"/>
          </p:cNvSpPr>
          <p:nvPr/>
        </p:nvSpPr>
        <p:spPr bwMode="auto">
          <a:xfrm>
            <a:off x="5530603" y="2328446"/>
            <a:ext cx="4245718" cy="1009973"/>
          </a:xfrm>
          <a:prstGeom prst="rect">
            <a:avLst/>
          </a:prstGeom>
          <a:noFill/>
          <a:ln w="3175">
            <a:solidFill>
              <a:srgbClr val="FF0000"/>
            </a:solidFill>
            <a:miter lim="800000"/>
            <a:headEnd type="none" w="sm" len="sm"/>
            <a:tailEnd type="none" w="sm" len="sm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anchor="ctr"/>
          <a:lstStyle>
            <a:lvl1pPr marL="498475" indent="-498475">
              <a:spcBef>
                <a:spcPct val="60000"/>
              </a:spcBef>
              <a:spcAft>
                <a:spcPct val="30000"/>
              </a:spcAft>
              <a:buChar char="•"/>
              <a:defRPr sz="1100">
                <a:solidFill>
                  <a:srgbClr val="BF0509"/>
                </a:solidFill>
                <a:latin typeface="Arial" panose="020B0604020202020204" pitchFamily="34" charset="0"/>
              </a:defRPr>
            </a:lvl1pPr>
            <a:lvl2pPr marL="742950" indent="-285750">
              <a:lnSpc>
                <a:spcPct val="110000"/>
              </a:lnSpc>
              <a:spcBef>
                <a:spcPct val="50000"/>
              </a:spcBef>
              <a:buChar char="–"/>
              <a:defRPr sz="1100">
                <a:solidFill>
                  <a:srgbClr val="000000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60000"/>
              </a:spcBef>
              <a:spcAft>
                <a:spcPct val="40000"/>
              </a:spcAft>
              <a:buClr>
                <a:srgbClr val="00457C"/>
              </a:buClr>
              <a:buChar char="•"/>
              <a:defRPr sz="1100">
                <a:solidFill>
                  <a:srgbClr val="BF0509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10000"/>
              </a:spcBef>
              <a:spcAft>
                <a:spcPct val="50000"/>
              </a:spcAft>
              <a:buFont typeface="Symbol" panose="05050102010706020507" pitchFamily="18" charset="2"/>
              <a:buChar char="-"/>
              <a:defRPr sz="1100">
                <a:solidFill>
                  <a:srgbClr val="BF0509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30000"/>
              </a:spcBef>
              <a:spcAft>
                <a:spcPct val="30000"/>
              </a:spcAft>
              <a:buFont typeface="Symbol" panose="05050102010706020507" pitchFamily="18" charset="2"/>
              <a:buChar char="-"/>
              <a:defRPr sz="1100">
                <a:solidFill>
                  <a:srgbClr val="BF0509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30000"/>
              </a:spcAft>
              <a:buFont typeface="Symbol" panose="05050102010706020507" pitchFamily="18" charset="2"/>
              <a:buChar char="-"/>
              <a:defRPr sz="1100">
                <a:solidFill>
                  <a:srgbClr val="BF0509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30000"/>
              </a:spcAft>
              <a:buFont typeface="Symbol" panose="05050102010706020507" pitchFamily="18" charset="2"/>
              <a:buChar char="-"/>
              <a:defRPr sz="1100">
                <a:solidFill>
                  <a:srgbClr val="BF0509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30000"/>
              </a:spcAft>
              <a:buFont typeface="Symbol" panose="05050102010706020507" pitchFamily="18" charset="2"/>
              <a:buChar char="-"/>
              <a:defRPr sz="1100">
                <a:solidFill>
                  <a:srgbClr val="BF0509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30000"/>
              </a:spcAft>
              <a:buFont typeface="Symbol" panose="05050102010706020507" pitchFamily="18" charset="2"/>
              <a:buChar char="-"/>
              <a:defRPr sz="1100">
                <a:solidFill>
                  <a:srgbClr val="BF0509"/>
                </a:solidFill>
                <a:latin typeface="Arial" panose="020B0604020202020204" pitchFamily="34" charset="0"/>
              </a:defRPr>
            </a:lvl9pPr>
          </a:lstStyle>
          <a:p>
            <a:pPr marL="0" indent="0" eaLnBrk="1" hangingPunct="1">
              <a:spcBef>
                <a:spcPct val="0"/>
              </a:spcBef>
              <a:spcAft>
                <a:spcPct val="0"/>
              </a:spcAft>
              <a:buNone/>
            </a:pPr>
            <a:r>
              <a:rPr lang="es-ES" altLang="es-ES" sz="1200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En LLYC el </a:t>
            </a:r>
            <a:r>
              <a:rPr lang="es-ES" altLang="es-ES" sz="1200" dirty="0" err="1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clientecentrismo</a:t>
            </a:r>
            <a:r>
              <a:rPr lang="es-ES" altLang="es-ES" sz="1200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se enfoca sobre todo en el servicio que se le da al cliente una vez conseguida la venta: seguimiento, buena atención, calidad 100%... </a:t>
            </a:r>
          </a:p>
        </p:txBody>
      </p:sp>
      <p:sp>
        <p:nvSpPr>
          <p:cNvPr id="19" name="Rectangle 31">
            <a:extLst>
              <a:ext uri="{FF2B5EF4-FFF2-40B4-BE49-F238E27FC236}">
                <a16:creationId xmlns:a16="http://schemas.microsoft.com/office/drawing/2014/main" id="{33289C2A-1424-4E35-AB23-748C16D67DBA}"/>
              </a:ext>
            </a:extLst>
          </p:cNvPr>
          <p:cNvSpPr>
            <a:spLocks noChangeArrowheads="1"/>
          </p:cNvSpPr>
          <p:nvPr/>
        </p:nvSpPr>
        <p:spPr bwMode="auto">
          <a:xfrm>
            <a:off x="5529130" y="3616410"/>
            <a:ext cx="4248406" cy="1009973"/>
          </a:xfrm>
          <a:prstGeom prst="rect">
            <a:avLst/>
          </a:prstGeom>
          <a:noFill/>
          <a:ln w="3175">
            <a:solidFill>
              <a:srgbClr val="FF0000"/>
            </a:solidFill>
            <a:miter lim="800000"/>
            <a:headEnd type="none" w="sm" len="sm"/>
            <a:tailEnd type="none" w="sm" len="sm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anchor="ctr"/>
          <a:lstStyle>
            <a:lvl1pPr marL="498475" indent="-498475">
              <a:spcBef>
                <a:spcPct val="60000"/>
              </a:spcBef>
              <a:spcAft>
                <a:spcPct val="30000"/>
              </a:spcAft>
              <a:buChar char="•"/>
              <a:defRPr sz="1100">
                <a:solidFill>
                  <a:srgbClr val="BF0509"/>
                </a:solidFill>
                <a:latin typeface="Arial" panose="020B0604020202020204" pitchFamily="34" charset="0"/>
              </a:defRPr>
            </a:lvl1pPr>
            <a:lvl2pPr marL="742950" indent="-285750">
              <a:lnSpc>
                <a:spcPct val="110000"/>
              </a:lnSpc>
              <a:spcBef>
                <a:spcPct val="50000"/>
              </a:spcBef>
              <a:buChar char="–"/>
              <a:defRPr sz="1100">
                <a:solidFill>
                  <a:srgbClr val="000000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60000"/>
              </a:spcBef>
              <a:spcAft>
                <a:spcPct val="40000"/>
              </a:spcAft>
              <a:buClr>
                <a:srgbClr val="00457C"/>
              </a:buClr>
              <a:buChar char="•"/>
              <a:defRPr sz="1100">
                <a:solidFill>
                  <a:srgbClr val="BF0509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10000"/>
              </a:spcBef>
              <a:spcAft>
                <a:spcPct val="50000"/>
              </a:spcAft>
              <a:buFont typeface="Symbol" panose="05050102010706020507" pitchFamily="18" charset="2"/>
              <a:buChar char="-"/>
              <a:defRPr sz="1100">
                <a:solidFill>
                  <a:srgbClr val="BF0509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30000"/>
              </a:spcBef>
              <a:spcAft>
                <a:spcPct val="30000"/>
              </a:spcAft>
              <a:buFont typeface="Symbol" panose="05050102010706020507" pitchFamily="18" charset="2"/>
              <a:buChar char="-"/>
              <a:defRPr sz="1100">
                <a:solidFill>
                  <a:srgbClr val="BF0509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30000"/>
              </a:spcAft>
              <a:buFont typeface="Symbol" panose="05050102010706020507" pitchFamily="18" charset="2"/>
              <a:buChar char="-"/>
              <a:defRPr sz="1100">
                <a:solidFill>
                  <a:srgbClr val="BF0509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30000"/>
              </a:spcAft>
              <a:buFont typeface="Symbol" panose="05050102010706020507" pitchFamily="18" charset="2"/>
              <a:buChar char="-"/>
              <a:defRPr sz="1100">
                <a:solidFill>
                  <a:srgbClr val="BF0509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30000"/>
              </a:spcAft>
              <a:buFont typeface="Symbol" panose="05050102010706020507" pitchFamily="18" charset="2"/>
              <a:buChar char="-"/>
              <a:defRPr sz="1100">
                <a:solidFill>
                  <a:srgbClr val="BF0509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30000"/>
              </a:spcAft>
              <a:buFont typeface="Symbol" panose="05050102010706020507" pitchFamily="18" charset="2"/>
              <a:buChar char="-"/>
              <a:defRPr sz="1100">
                <a:solidFill>
                  <a:srgbClr val="BF0509"/>
                </a:solidFill>
                <a:latin typeface="Arial" panose="020B0604020202020204" pitchFamily="34" charset="0"/>
              </a:defRPr>
            </a:lvl9pPr>
          </a:lstStyle>
          <a:p>
            <a:pPr marL="0" indent="0" eaLnBrk="1" hangingPunct="1">
              <a:spcBef>
                <a:spcPct val="0"/>
              </a:spcBef>
              <a:spcAft>
                <a:spcPct val="0"/>
              </a:spcAft>
              <a:buNone/>
            </a:pPr>
            <a:r>
              <a:rPr lang="es-ES" altLang="es-ES" sz="1200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En LLYC invertimos muchos recursos en la captación de nuevo negocio, y hay veces que no tenemos tan en cuenta que</a:t>
            </a:r>
            <a:r>
              <a:rPr lang="es-ES" sz="1200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si mejorásemos la tasa de deserción de nuestros cliente (dándoles un mejor servicio o atención), podríamos suplir con creces esa inversión en nuevo negocio y mejorar nuestra rentabilidad notablemente. </a:t>
            </a:r>
            <a:endParaRPr lang="es-ES" altLang="es-ES" sz="1200" dirty="0">
              <a:solidFill>
                <a:schemeClr val="tx1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20" name="Rectangle 31">
            <a:extLst>
              <a:ext uri="{FF2B5EF4-FFF2-40B4-BE49-F238E27FC236}">
                <a16:creationId xmlns:a16="http://schemas.microsoft.com/office/drawing/2014/main" id="{20FA1E76-EDAB-4076-8DD6-356042753D20}"/>
              </a:ext>
            </a:extLst>
          </p:cNvPr>
          <p:cNvSpPr>
            <a:spLocks noChangeArrowheads="1"/>
          </p:cNvSpPr>
          <p:nvPr/>
        </p:nvSpPr>
        <p:spPr bwMode="auto">
          <a:xfrm>
            <a:off x="5529130" y="4939307"/>
            <a:ext cx="4248406" cy="1114740"/>
          </a:xfrm>
          <a:prstGeom prst="rect">
            <a:avLst/>
          </a:prstGeom>
          <a:noFill/>
          <a:ln w="3175">
            <a:solidFill>
              <a:srgbClr val="FF0000"/>
            </a:solidFill>
            <a:miter lim="800000"/>
            <a:headEnd type="none" w="sm" len="sm"/>
            <a:tailEnd type="none" w="sm" len="sm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anchor="ctr"/>
          <a:lstStyle>
            <a:lvl1pPr marL="498475" indent="-498475">
              <a:spcBef>
                <a:spcPct val="60000"/>
              </a:spcBef>
              <a:spcAft>
                <a:spcPct val="30000"/>
              </a:spcAft>
              <a:buChar char="•"/>
              <a:defRPr sz="1100">
                <a:solidFill>
                  <a:srgbClr val="BF0509"/>
                </a:solidFill>
                <a:latin typeface="Arial" panose="020B0604020202020204" pitchFamily="34" charset="0"/>
              </a:defRPr>
            </a:lvl1pPr>
            <a:lvl2pPr marL="742950" indent="-285750">
              <a:lnSpc>
                <a:spcPct val="110000"/>
              </a:lnSpc>
              <a:spcBef>
                <a:spcPct val="50000"/>
              </a:spcBef>
              <a:buChar char="–"/>
              <a:defRPr sz="1100">
                <a:solidFill>
                  <a:srgbClr val="000000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60000"/>
              </a:spcBef>
              <a:spcAft>
                <a:spcPct val="40000"/>
              </a:spcAft>
              <a:buClr>
                <a:srgbClr val="00457C"/>
              </a:buClr>
              <a:buChar char="•"/>
              <a:defRPr sz="1100">
                <a:solidFill>
                  <a:srgbClr val="BF0509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10000"/>
              </a:spcBef>
              <a:spcAft>
                <a:spcPct val="50000"/>
              </a:spcAft>
              <a:buFont typeface="Symbol" panose="05050102010706020507" pitchFamily="18" charset="2"/>
              <a:buChar char="-"/>
              <a:defRPr sz="1100">
                <a:solidFill>
                  <a:srgbClr val="BF0509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30000"/>
              </a:spcBef>
              <a:spcAft>
                <a:spcPct val="30000"/>
              </a:spcAft>
              <a:buFont typeface="Symbol" panose="05050102010706020507" pitchFamily="18" charset="2"/>
              <a:buChar char="-"/>
              <a:defRPr sz="1100">
                <a:solidFill>
                  <a:srgbClr val="BF0509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30000"/>
              </a:spcAft>
              <a:buFont typeface="Symbol" panose="05050102010706020507" pitchFamily="18" charset="2"/>
              <a:buChar char="-"/>
              <a:defRPr sz="1100">
                <a:solidFill>
                  <a:srgbClr val="BF0509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30000"/>
              </a:spcAft>
              <a:buFont typeface="Symbol" panose="05050102010706020507" pitchFamily="18" charset="2"/>
              <a:buChar char="-"/>
              <a:defRPr sz="1100">
                <a:solidFill>
                  <a:srgbClr val="BF0509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30000"/>
              </a:spcAft>
              <a:buFont typeface="Symbol" panose="05050102010706020507" pitchFamily="18" charset="2"/>
              <a:buChar char="-"/>
              <a:defRPr sz="1100">
                <a:solidFill>
                  <a:srgbClr val="BF0509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30000"/>
              </a:spcAft>
              <a:buFont typeface="Symbol" panose="05050102010706020507" pitchFamily="18" charset="2"/>
              <a:buChar char="-"/>
              <a:defRPr sz="1100">
                <a:solidFill>
                  <a:srgbClr val="BF0509"/>
                </a:solidFill>
                <a:latin typeface="Arial" panose="020B0604020202020204" pitchFamily="34" charset="0"/>
              </a:defRPr>
            </a:lvl9pPr>
          </a:lstStyle>
          <a:p>
            <a:pPr marL="0" indent="0" eaLnBrk="1" hangingPunct="1">
              <a:spcBef>
                <a:spcPct val="0"/>
              </a:spcBef>
              <a:spcAft>
                <a:spcPct val="0"/>
              </a:spcAft>
              <a:buNone/>
            </a:pPr>
            <a:r>
              <a:rPr lang="es-ES" altLang="es-ES" sz="1200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En LLYC estamos transitando hacia un modelo que mire menos por los “silos” o departamentos como ocurría, y tienda a crear figuras (KAM) que busquen una interlocución más directa </a:t>
            </a:r>
            <a:r>
              <a:rPr lang="es-ES" altLang="es-ES" sz="120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y coordinada con </a:t>
            </a:r>
            <a:r>
              <a:rPr lang="es-ES" altLang="es-ES" sz="1200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el cliente </a:t>
            </a:r>
            <a:r>
              <a:rPr lang="es-ES" altLang="es-ES" sz="120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y que, así, </a:t>
            </a:r>
            <a:r>
              <a:rPr lang="es-ES" altLang="es-ES" sz="1200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los profesionales de las distintas áreas aporten al conjunto de </a:t>
            </a:r>
            <a:r>
              <a:rPr lang="es-ES" altLang="es-ES" sz="120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la compañía </a:t>
            </a:r>
            <a:r>
              <a:rPr lang="es-ES" altLang="es-ES" sz="1200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y no únicamente a su unidad. </a:t>
            </a:r>
          </a:p>
        </p:txBody>
      </p:sp>
    </p:spTree>
    <p:extLst>
      <p:ext uri="{BB962C8B-B14F-4D97-AF65-F5344CB8AC3E}">
        <p14:creationId xmlns:p14="http://schemas.microsoft.com/office/powerpoint/2010/main" val="2877789934"/>
      </p:ext>
    </p:extLst>
  </p:cSld>
  <p:clrMapOvr>
    <a:masterClrMapping/>
  </p:clrMapOvr>
</p:sld>
</file>

<file path=ppt/theme/theme1.xml><?xml version="1.0" encoding="utf-8"?>
<a:theme xmlns:a="http://schemas.openxmlformats.org/drawingml/2006/main" name="BLUE C">
  <a:themeElements>
    <a:clrScheme name="BLUE C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BLUE C">
      <a:majorFont>
        <a:latin typeface="DIN-MediumAlternate"/>
        <a:ea typeface=""/>
        <a:cs typeface=""/>
      </a:majorFont>
      <a:minorFont>
        <a:latin typeface="DIN-MediumAlternate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BLUE C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LUE C 2">
        <a:dk1>
          <a:srgbClr val="000000"/>
        </a:dk1>
        <a:lt1>
          <a:srgbClr val="FFFFFF"/>
        </a:lt1>
        <a:dk2>
          <a:srgbClr val="0000FF"/>
        </a:dk2>
        <a:lt2>
          <a:srgbClr val="FFFF00"/>
        </a:lt2>
        <a:accent1>
          <a:srgbClr val="FF9900"/>
        </a:accent1>
        <a:accent2>
          <a:srgbClr val="00FFFF"/>
        </a:accent2>
        <a:accent3>
          <a:srgbClr val="AAAAFF"/>
        </a:accent3>
        <a:accent4>
          <a:srgbClr val="DADADA"/>
        </a:accent4>
        <a:accent5>
          <a:srgbClr val="FFCAAA"/>
        </a:accent5>
        <a:accent6>
          <a:srgbClr val="00E7E7"/>
        </a:accent6>
        <a:hlink>
          <a:srgbClr val="FF0000"/>
        </a:hlink>
        <a:folHlink>
          <a:srgbClr val="96969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BLUE C 3">
        <a:dk1>
          <a:srgbClr val="000000"/>
        </a:dk1>
        <a:lt1>
          <a:srgbClr val="FFFFCC"/>
        </a:lt1>
        <a:dk2>
          <a:srgbClr val="808000"/>
        </a:dk2>
        <a:lt2>
          <a:srgbClr val="666633"/>
        </a:lt2>
        <a:accent1>
          <a:srgbClr val="339933"/>
        </a:accent1>
        <a:accent2>
          <a:srgbClr val="800000"/>
        </a:accent2>
        <a:accent3>
          <a:srgbClr val="FFFFE2"/>
        </a:accent3>
        <a:accent4>
          <a:srgbClr val="000000"/>
        </a:accent4>
        <a:accent5>
          <a:srgbClr val="ADCAAD"/>
        </a:accent5>
        <a:accent6>
          <a:srgbClr val="730000"/>
        </a:accent6>
        <a:hlink>
          <a:srgbClr val="0033CC"/>
        </a:hlink>
        <a:folHlink>
          <a:srgbClr val="FF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LUE C 4">
        <a:dk1>
          <a:srgbClr val="000000"/>
        </a:dk1>
        <a:lt1>
          <a:srgbClr val="FFFFFF"/>
        </a:lt1>
        <a:dk2>
          <a:srgbClr val="000000"/>
        </a:dk2>
        <a:lt2>
          <a:srgbClr val="333333"/>
        </a:lt2>
        <a:accent1>
          <a:srgbClr val="DDDDDD"/>
        </a:accent1>
        <a:accent2>
          <a:srgbClr val="808080"/>
        </a:accent2>
        <a:accent3>
          <a:srgbClr val="FFFFFF"/>
        </a:accent3>
        <a:accent4>
          <a:srgbClr val="000000"/>
        </a:accent4>
        <a:accent5>
          <a:srgbClr val="EBEBEB"/>
        </a:accent5>
        <a:accent6>
          <a:srgbClr val="737373"/>
        </a:accent6>
        <a:hlink>
          <a:srgbClr val="4D4D4D"/>
        </a:hlink>
        <a:folHlink>
          <a:srgbClr val="EAEAE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LUE C 5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FFCC66"/>
        </a:accent1>
        <a:accent2>
          <a:srgbClr val="0000FF"/>
        </a:accent2>
        <a:accent3>
          <a:srgbClr val="FFFFFF"/>
        </a:accent3>
        <a:accent4>
          <a:srgbClr val="000000"/>
        </a:accent4>
        <a:accent5>
          <a:srgbClr val="FFE2B8"/>
        </a:accent5>
        <a:accent6>
          <a:srgbClr val="0000E7"/>
        </a:accent6>
        <a:hlink>
          <a:srgbClr val="CC00CC"/>
        </a:hlink>
        <a:folHlink>
          <a:srgbClr val="C0C0C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LUE C 6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C0C0C0"/>
        </a:accent1>
        <a:accent2>
          <a:srgbClr val="0066FF"/>
        </a:accent2>
        <a:accent3>
          <a:srgbClr val="FFFFFF"/>
        </a:accent3>
        <a:accent4>
          <a:srgbClr val="000000"/>
        </a:accent4>
        <a:accent5>
          <a:srgbClr val="DCDCDC"/>
        </a:accent5>
        <a:accent6>
          <a:srgbClr val="005CE7"/>
        </a:accent6>
        <a:hlink>
          <a:srgbClr val="FF0000"/>
        </a:hlink>
        <a:folHlink>
          <a:srgbClr val="00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LUE C 7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3399FF"/>
        </a:accent1>
        <a:accent2>
          <a:srgbClr val="99FFCC"/>
        </a:accent2>
        <a:accent3>
          <a:srgbClr val="FFFFFF"/>
        </a:accent3>
        <a:accent4>
          <a:srgbClr val="000000"/>
        </a:accent4>
        <a:accent5>
          <a:srgbClr val="ADCAFF"/>
        </a:accent5>
        <a:accent6>
          <a:srgbClr val="8AE7B9"/>
        </a:accent6>
        <a:hlink>
          <a:srgbClr val="CC00CC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Tema de Offic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Tema de Offic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11739</TotalTime>
  <Words>399</Words>
  <Application>Microsoft Office PowerPoint</Application>
  <PresentationFormat>A4 (210 x 297 mm)</PresentationFormat>
  <Paragraphs>28</Paragraphs>
  <Slides>5</Slides>
  <Notes>3</Notes>
  <HiddenSlides>0</HiddenSlides>
  <MMClips>0</MMClips>
  <ScaleCrop>false</ScaleCrop>
  <HeadingPairs>
    <vt:vector size="6" baseType="variant">
      <vt:variant>
        <vt:lpstr>Fuentes usadas</vt:lpstr>
      </vt:variant>
      <vt:variant>
        <vt:i4>7</vt:i4>
      </vt:variant>
      <vt:variant>
        <vt:lpstr>Tema</vt:lpstr>
      </vt:variant>
      <vt:variant>
        <vt:i4>1</vt:i4>
      </vt:variant>
      <vt:variant>
        <vt:lpstr>Títulos de diapositiva</vt:lpstr>
      </vt:variant>
      <vt:variant>
        <vt:i4>5</vt:i4>
      </vt:variant>
    </vt:vector>
  </HeadingPairs>
  <TitlesOfParts>
    <vt:vector size="13" baseType="lpstr">
      <vt:lpstr>Adelle</vt:lpstr>
      <vt:lpstr>Arial</vt:lpstr>
      <vt:lpstr>Arial Narrow</vt:lpstr>
      <vt:lpstr>Calibri</vt:lpstr>
      <vt:lpstr>DIN-MediumAlternate</vt:lpstr>
      <vt:lpstr>DIN-RegularAlternate</vt:lpstr>
      <vt:lpstr>Wingdings</vt:lpstr>
      <vt:lpstr>BLUE C</vt:lpstr>
      <vt:lpstr>Presentación de PowerPoint</vt:lpstr>
      <vt:lpstr>Titulo del Punto</vt:lpstr>
      <vt:lpstr>Presentación de PowerPoint</vt:lpstr>
      <vt:lpstr>Presentación de PowerPoint</vt:lpstr>
      <vt:lpstr>Presentación de PowerPoint</vt:lpstr>
    </vt:vector>
  </TitlesOfParts>
  <Company>ESIC Empresa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Doroteo</dc:creator>
  <cp:lastModifiedBy>Alba García López</cp:lastModifiedBy>
  <cp:revision>777</cp:revision>
  <cp:lastPrinted>2014-07-07T08:15:56Z</cp:lastPrinted>
  <dcterms:created xsi:type="dcterms:W3CDTF">2018-06-18T16:36:22Z</dcterms:created>
  <dcterms:modified xsi:type="dcterms:W3CDTF">2019-05-13T11:18:51Z</dcterms:modified>
</cp:coreProperties>
</file>