
<file path=[Content_Types].xml><?xml version="1.0" encoding="utf-8"?>
<Types xmlns="http://schemas.openxmlformats.org/package/2006/content-types">
  <Default Extension="emf" ContentType="image/x-emf"/>
  <Default Extension="gif" ContentType="image/gi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1" r:id="rId1"/>
  </p:sldMasterIdLst>
  <p:notesMasterIdLst>
    <p:notesMasterId r:id="rId7"/>
  </p:notesMasterIdLst>
  <p:handoutMasterIdLst>
    <p:handoutMasterId r:id="rId8"/>
  </p:handoutMasterIdLst>
  <p:sldIdLst>
    <p:sldId id="561" r:id="rId2"/>
    <p:sldId id="1637" r:id="rId3"/>
    <p:sldId id="1643" r:id="rId4"/>
    <p:sldId id="1644" r:id="rId5"/>
    <p:sldId id="855" r:id="rId6"/>
  </p:sldIdLst>
  <p:sldSz cx="9906000" cy="6858000" type="A4"/>
  <p:notesSz cx="7099300" cy="10234613"/>
  <p:defaultTextStyle>
    <a:defPPr>
      <a:defRPr lang="es-ES"/>
    </a:defPPr>
    <a:lvl1pPr algn="l" rtl="0" eaLnBrk="0" fontAlgn="base" hangingPunct="0">
      <a:spcBef>
        <a:spcPct val="0"/>
      </a:spcBef>
      <a:spcAft>
        <a:spcPct val="0"/>
      </a:spcAft>
      <a:defRPr kern="1200">
        <a:solidFill>
          <a:schemeClr val="tx1"/>
        </a:solidFill>
        <a:latin typeface="Arial" charset="0"/>
        <a:ea typeface="ＭＳ Ｐゴシック" charset="0"/>
        <a:cs typeface="ＭＳ Ｐゴシック" charset="0"/>
      </a:defRPr>
    </a:lvl1pPr>
    <a:lvl2pPr marL="457200" algn="l" rtl="0" eaLnBrk="0" fontAlgn="base" hangingPunct="0">
      <a:spcBef>
        <a:spcPct val="0"/>
      </a:spcBef>
      <a:spcAft>
        <a:spcPct val="0"/>
      </a:spcAft>
      <a:defRPr kern="1200">
        <a:solidFill>
          <a:schemeClr val="tx1"/>
        </a:solidFill>
        <a:latin typeface="Arial" charset="0"/>
        <a:ea typeface="ＭＳ Ｐゴシック" charset="0"/>
        <a:cs typeface="ＭＳ Ｐゴシック" charset="0"/>
      </a:defRPr>
    </a:lvl2pPr>
    <a:lvl3pPr marL="914400" algn="l" rtl="0" eaLnBrk="0" fontAlgn="base" hangingPunct="0">
      <a:spcBef>
        <a:spcPct val="0"/>
      </a:spcBef>
      <a:spcAft>
        <a:spcPct val="0"/>
      </a:spcAft>
      <a:defRPr kern="1200">
        <a:solidFill>
          <a:schemeClr val="tx1"/>
        </a:solidFill>
        <a:latin typeface="Arial" charset="0"/>
        <a:ea typeface="ＭＳ Ｐゴシック" charset="0"/>
        <a:cs typeface="ＭＳ Ｐゴシック" charset="0"/>
      </a:defRPr>
    </a:lvl3pPr>
    <a:lvl4pPr marL="1371600" algn="l" rtl="0" eaLnBrk="0" fontAlgn="base" hangingPunct="0">
      <a:spcBef>
        <a:spcPct val="0"/>
      </a:spcBef>
      <a:spcAft>
        <a:spcPct val="0"/>
      </a:spcAft>
      <a:defRPr kern="1200">
        <a:solidFill>
          <a:schemeClr val="tx1"/>
        </a:solidFill>
        <a:latin typeface="Arial" charset="0"/>
        <a:ea typeface="ＭＳ Ｐゴシック" charset="0"/>
        <a:cs typeface="ＭＳ Ｐゴシック" charset="0"/>
      </a:defRPr>
    </a:lvl4pPr>
    <a:lvl5pPr marL="1828800" algn="l" rtl="0" eaLnBrk="0" fontAlgn="base" hangingPunct="0">
      <a:spcBef>
        <a:spcPct val="0"/>
      </a:spcBef>
      <a:spcAft>
        <a:spcPct val="0"/>
      </a:spcAft>
      <a:defRPr kern="1200">
        <a:solidFill>
          <a:schemeClr val="tx1"/>
        </a:solidFill>
        <a:latin typeface="Arial" charset="0"/>
        <a:ea typeface="ＭＳ Ｐゴシック" charset="0"/>
        <a:cs typeface="ＭＳ Ｐゴシック" charset="0"/>
      </a:defRPr>
    </a:lvl5pPr>
    <a:lvl6pPr marL="2286000" algn="l" defTabSz="457200" rtl="0" eaLnBrk="1" latinLnBrk="0" hangingPunct="1">
      <a:defRPr kern="1200">
        <a:solidFill>
          <a:schemeClr val="tx1"/>
        </a:solidFill>
        <a:latin typeface="Arial" charset="0"/>
        <a:ea typeface="ＭＳ Ｐゴシック" charset="0"/>
        <a:cs typeface="ＭＳ Ｐゴシック" charset="0"/>
      </a:defRPr>
    </a:lvl6pPr>
    <a:lvl7pPr marL="2743200" algn="l" defTabSz="457200" rtl="0" eaLnBrk="1" latinLnBrk="0" hangingPunct="1">
      <a:defRPr kern="1200">
        <a:solidFill>
          <a:schemeClr val="tx1"/>
        </a:solidFill>
        <a:latin typeface="Arial" charset="0"/>
        <a:ea typeface="ＭＳ Ｐゴシック" charset="0"/>
        <a:cs typeface="ＭＳ Ｐゴシック" charset="0"/>
      </a:defRPr>
    </a:lvl7pPr>
    <a:lvl8pPr marL="3200400" algn="l" defTabSz="457200" rtl="0" eaLnBrk="1" latinLnBrk="0" hangingPunct="1">
      <a:defRPr kern="1200">
        <a:solidFill>
          <a:schemeClr val="tx1"/>
        </a:solidFill>
        <a:latin typeface="Arial" charset="0"/>
        <a:ea typeface="ＭＳ Ｐゴシック" charset="0"/>
        <a:cs typeface="ＭＳ Ｐゴシック" charset="0"/>
      </a:defRPr>
    </a:lvl8pPr>
    <a:lvl9pPr marL="3657600" algn="l" defTabSz="457200" rtl="0" eaLnBrk="1" latinLnBrk="0" hangingPunct="1">
      <a:defRPr kern="1200">
        <a:solidFill>
          <a:schemeClr val="tx1"/>
        </a:solidFill>
        <a:latin typeface="Arial" charset="0"/>
        <a:ea typeface="ＭＳ Ｐゴシック" charset="0"/>
        <a:cs typeface="ＭＳ Ｐゴシック" charset="0"/>
      </a:defRPr>
    </a:lvl9pPr>
  </p:defaultTextStyle>
  <p:extLst>
    <p:ext uri="{EFAFB233-063F-42B5-8137-9DF3F51BA10A}">
      <p15:sldGuideLst xmlns:p15="http://schemas.microsoft.com/office/powerpoint/2012/main">
        <p15:guide id="1" orient="horz" pos="391" userDrawn="1">
          <p15:clr>
            <a:srgbClr val="A4A3A4"/>
          </p15:clr>
        </p15:guide>
        <p15:guide id="2" orient="horz" pos="2024">
          <p15:clr>
            <a:srgbClr val="A4A3A4"/>
          </p15:clr>
        </p15:guide>
        <p15:guide id="3" orient="horz" pos="2750">
          <p15:clr>
            <a:srgbClr val="A4A3A4"/>
          </p15:clr>
        </p15:guide>
        <p15:guide id="4" orient="horz" pos="4065" userDrawn="1">
          <p15:clr>
            <a:srgbClr val="A4A3A4"/>
          </p15:clr>
        </p15:guide>
        <p15:guide id="5" orient="horz" pos="754" userDrawn="1">
          <p15:clr>
            <a:srgbClr val="A4A3A4"/>
          </p15:clr>
        </p15:guide>
        <p15:guide id="6" pos="172">
          <p15:clr>
            <a:srgbClr val="A4A3A4"/>
          </p15:clr>
        </p15:guide>
        <p15:guide id="7" pos="3120">
          <p15:clr>
            <a:srgbClr val="A4A3A4"/>
          </p15:clr>
        </p15:guide>
        <p15:guide id="8" pos="6114">
          <p15:clr>
            <a:srgbClr val="A4A3A4"/>
          </p15:clr>
        </p15:guide>
      </p15:sldGuideLst>
    </p:ext>
    <p:ext uri="{2D200454-40CA-4A62-9FC3-DE9A4176ACB9}">
      <p15:notesGuideLst xmlns:p15="http://schemas.microsoft.com/office/powerpoint/2012/main">
        <p15:guide id="1" orient="horz" pos="3224" userDrawn="1">
          <p15:clr>
            <a:srgbClr val="A4A3A4"/>
          </p15:clr>
        </p15:guide>
        <p15:guide id="2" pos="2236" userDrawn="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FF0066"/>
    <a:srgbClr val="606060"/>
    <a:srgbClr val="3F9599"/>
    <a:srgbClr val="5F8699"/>
    <a:srgbClr val="3399FF"/>
    <a:srgbClr val="0099FF"/>
    <a:srgbClr val="000066"/>
    <a:srgbClr val="660033"/>
    <a:srgbClr val="FFFFCC"/>
    <a:srgbClr val="FFCC00"/>
  </p:clrMru>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3C2FFA5D-87B4-456A-9821-1D502468CF0F}" styleName="Estilo temático 1 - Énfasis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103" autoAdjust="0"/>
    <p:restoredTop sz="83445" autoAdjust="0"/>
  </p:normalViewPr>
  <p:slideViewPr>
    <p:cSldViewPr>
      <p:cViewPr>
        <p:scale>
          <a:sx n="100" d="100"/>
          <a:sy n="100" d="100"/>
        </p:scale>
        <p:origin x="162" y="-1692"/>
      </p:cViewPr>
      <p:guideLst>
        <p:guide orient="horz" pos="391"/>
        <p:guide orient="horz" pos="2024"/>
        <p:guide orient="horz" pos="2750"/>
        <p:guide orient="horz" pos="4065"/>
        <p:guide orient="horz" pos="754"/>
        <p:guide pos="172"/>
        <p:guide pos="3120"/>
        <p:guide pos="6114"/>
      </p:guideLst>
    </p:cSldViewPr>
  </p:slideViewPr>
  <p:outlineViewPr>
    <p:cViewPr>
      <p:scale>
        <a:sx n="33" d="100"/>
        <a:sy n="33" d="100"/>
      </p:scale>
      <p:origin x="0" y="0"/>
    </p:cViewPr>
  </p:outlineViewPr>
  <p:notesTextViewPr>
    <p:cViewPr>
      <p:scale>
        <a:sx n="100" d="100"/>
        <a:sy n="100" d="100"/>
      </p:scale>
      <p:origin x="0" y="0"/>
    </p:cViewPr>
  </p:notesTextViewPr>
  <p:sorterViewPr>
    <p:cViewPr varScale="1">
      <p:scale>
        <a:sx n="1" d="1"/>
        <a:sy n="1" d="1"/>
      </p:scale>
      <p:origin x="0" y="0"/>
    </p:cViewPr>
  </p:sorterViewPr>
  <p:notesViewPr>
    <p:cSldViewPr>
      <p:cViewPr varScale="1">
        <p:scale>
          <a:sx n="81" d="100"/>
          <a:sy n="81" d="100"/>
        </p:scale>
        <p:origin x="-3288" y="-96"/>
      </p:cViewPr>
      <p:guideLst>
        <p:guide orient="horz" pos="3224"/>
        <p:guide pos="2236"/>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handoutMaster" Target="handoutMasters/handoutMaster1.xml"/><Relationship Id="rId3" Type="http://schemas.openxmlformats.org/officeDocument/2006/relationships/slide" Target="slides/slide2.xml"/><Relationship Id="rId7" Type="http://schemas.openxmlformats.org/officeDocument/2006/relationships/notesMaster" Target="notesMasters/notesMaster1.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8914" name="Rectangle 2"/>
          <p:cNvSpPr>
            <a:spLocks noGrp="1" noChangeArrowheads="1"/>
          </p:cNvSpPr>
          <p:nvPr>
            <p:ph type="hdr" sz="quarter"/>
          </p:nvPr>
        </p:nvSpPr>
        <p:spPr bwMode="auto">
          <a:xfrm>
            <a:off x="0" y="0"/>
            <a:ext cx="3077137" cy="510585"/>
          </a:xfrm>
          <a:prstGeom prst="rect">
            <a:avLst/>
          </a:prstGeom>
          <a:noFill/>
          <a:ln w="9525">
            <a:noFill/>
            <a:miter lim="800000"/>
            <a:headEnd/>
            <a:tailEnd/>
          </a:ln>
          <a:effectLst/>
        </p:spPr>
        <p:txBody>
          <a:bodyPr vert="horz" wrap="square" lIns="95910" tIns="47955" rIns="95910" bIns="47955" numCol="1" anchor="t" anchorCtr="0" compatLnSpc="1">
            <a:prstTxWarp prst="textNoShape">
              <a:avLst/>
            </a:prstTxWarp>
          </a:bodyPr>
          <a:lstStyle>
            <a:lvl1pPr eaLnBrk="1" hangingPunct="1">
              <a:defRPr sz="1200">
                <a:latin typeface="Arial" charset="0"/>
                <a:ea typeface="+mn-ea"/>
                <a:cs typeface="+mn-cs"/>
              </a:defRPr>
            </a:lvl1pPr>
          </a:lstStyle>
          <a:p>
            <a:pPr>
              <a:defRPr/>
            </a:pPr>
            <a:endParaRPr lang="es-ES" dirty="0">
              <a:latin typeface="Arial Narrow" panose="020B0506020202030204" pitchFamily="34" charset="0"/>
            </a:endParaRPr>
          </a:p>
        </p:txBody>
      </p:sp>
      <p:sp>
        <p:nvSpPr>
          <p:cNvPr id="38915" name="Rectangle 3"/>
          <p:cNvSpPr>
            <a:spLocks noGrp="1" noChangeArrowheads="1"/>
          </p:cNvSpPr>
          <p:nvPr>
            <p:ph type="dt" sz="quarter" idx="1"/>
          </p:nvPr>
        </p:nvSpPr>
        <p:spPr bwMode="auto">
          <a:xfrm>
            <a:off x="4020506" y="0"/>
            <a:ext cx="3077137" cy="510585"/>
          </a:xfrm>
          <a:prstGeom prst="rect">
            <a:avLst/>
          </a:prstGeom>
          <a:noFill/>
          <a:ln w="9525">
            <a:noFill/>
            <a:miter lim="800000"/>
            <a:headEnd/>
            <a:tailEnd/>
          </a:ln>
          <a:effectLst/>
        </p:spPr>
        <p:txBody>
          <a:bodyPr vert="horz" wrap="square" lIns="95910" tIns="47955" rIns="95910" bIns="47955" numCol="1" anchor="t" anchorCtr="0" compatLnSpc="1">
            <a:prstTxWarp prst="textNoShape">
              <a:avLst/>
            </a:prstTxWarp>
          </a:bodyPr>
          <a:lstStyle>
            <a:lvl1pPr algn="r" eaLnBrk="1" hangingPunct="1">
              <a:defRPr sz="1200">
                <a:latin typeface="Arial" charset="0"/>
                <a:ea typeface="+mn-ea"/>
                <a:cs typeface="+mn-cs"/>
              </a:defRPr>
            </a:lvl1pPr>
          </a:lstStyle>
          <a:p>
            <a:pPr>
              <a:defRPr/>
            </a:pPr>
            <a:endParaRPr lang="es-ES" dirty="0">
              <a:latin typeface="Arial Narrow" panose="020B0506020202030204" pitchFamily="34" charset="0"/>
            </a:endParaRPr>
          </a:p>
        </p:txBody>
      </p:sp>
      <p:sp>
        <p:nvSpPr>
          <p:cNvPr id="38916" name="Rectangle 4"/>
          <p:cNvSpPr>
            <a:spLocks noGrp="1" noChangeArrowheads="1"/>
          </p:cNvSpPr>
          <p:nvPr>
            <p:ph type="ftr" sz="quarter" idx="2"/>
          </p:nvPr>
        </p:nvSpPr>
        <p:spPr bwMode="auto">
          <a:xfrm>
            <a:off x="0" y="9722392"/>
            <a:ext cx="3077137" cy="510585"/>
          </a:xfrm>
          <a:prstGeom prst="rect">
            <a:avLst/>
          </a:prstGeom>
          <a:noFill/>
          <a:ln w="9525">
            <a:noFill/>
            <a:miter lim="800000"/>
            <a:headEnd/>
            <a:tailEnd/>
          </a:ln>
          <a:effectLst/>
        </p:spPr>
        <p:txBody>
          <a:bodyPr vert="horz" wrap="square" lIns="95910" tIns="47955" rIns="95910" bIns="47955" numCol="1" anchor="b" anchorCtr="0" compatLnSpc="1">
            <a:prstTxWarp prst="textNoShape">
              <a:avLst/>
            </a:prstTxWarp>
          </a:bodyPr>
          <a:lstStyle>
            <a:lvl1pPr eaLnBrk="1" hangingPunct="1">
              <a:defRPr sz="1200">
                <a:latin typeface="Arial" charset="0"/>
                <a:ea typeface="+mn-ea"/>
                <a:cs typeface="+mn-cs"/>
              </a:defRPr>
            </a:lvl1pPr>
          </a:lstStyle>
          <a:p>
            <a:pPr>
              <a:defRPr/>
            </a:pPr>
            <a:endParaRPr lang="es-ES" dirty="0">
              <a:latin typeface="Arial Narrow" panose="020B0506020202030204" pitchFamily="34" charset="0"/>
            </a:endParaRPr>
          </a:p>
        </p:txBody>
      </p:sp>
      <p:sp>
        <p:nvSpPr>
          <p:cNvPr id="38917" name="Rectangle 5"/>
          <p:cNvSpPr>
            <a:spLocks noGrp="1" noChangeArrowheads="1"/>
          </p:cNvSpPr>
          <p:nvPr>
            <p:ph type="sldNum" sz="quarter" idx="3"/>
          </p:nvPr>
        </p:nvSpPr>
        <p:spPr bwMode="auto">
          <a:xfrm>
            <a:off x="4020506" y="9722392"/>
            <a:ext cx="3077137" cy="510585"/>
          </a:xfrm>
          <a:prstGeom prst="rect">
            <a:avLst/>
          </a:prstGeom>
          <a:noFill/>
          <a:ln w="9525">
            <a:noFill/>
            <a:miter lim="800000"/>
            <a:headEnd/>
            <a:tailEnd/>
          </a:ln>
          <a:effectLst/>
        </p:spPr>
        <p:txBody>
          <a:bodyPr vert="horz" wrap="square" lIns="95910" tIns="47955" rIns="95910" bIns="47955" numCol="1" anchor="b" anchorCtr="0" compatLnSpc="1">
            <a:prstTxWarp prst="textNoShape">
              <a:avLst/>
            </a:prstTxWarp>
          </a:bodyPr>
          <a:lstStyle>
            <a:lvl1pPr algn="r" eaLnBrk="1" hangingPunct="1">
              <a:defRPr sz="1200" smtClean="0">
                <a:cs typeface="Arial" charset="0"/>
              </a:defRPr>
            </a:lvl1pPr>
          </a:lstStyle>
          <a:p>
            <a:pPr>
              <a:defRPr/>
            </a:pPr>
            <a:fld id="{8B3E55AC-FCCC-9141-AAA6-28A3AE98A7DF}" type="slidenum">
              <a:rPr lang="es-ES">
                <a:latin typeface="Arial Narrow" panose="020B0506020202030204" pitchFamily="34" charset="0"/>
              </a:rPr>
              <a:pPr>
                <a:defRPr/>
              </a:pPr>
              <a:t>‹Nº›</a:t>
            </a:fld>
            <a:endParaRPr lang="es-ES" dirty="0">
              <a:latin typeface="Arial Narrow" panose="020B0506020202030204" pitchFamily="34" charset="0"/>
            </a:endParaRPr>
          </a:p>
        </p:txBody>
      </p:sp>
    </p:spTree>
    <p:extLst>
      <p:ext uri="{BB962C8B-B14F-4D97-AF65-F5344CB8AC3E}">
        <p14:creationId xmlns:p14="http://schemas.microsoft.com/office/powerpoint/2010/main" val="372377294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8" name="Rectangle 2"/>
          <p:cNvSpPr>
            <a:spLocks noGrp="1" noChangeArrowheads="1"/>
          </p:cNvSpPr>
          <p:nvPr>
            <p:ph type="hdr" sz="quarter"/>
          </p:nvPr>
        </p:nvSpPr>
        <p:spPr bwMode="auto">
          <a:xfrm>
            <a:off x="0" y="0"/>
            <a:ext cx="3077137" cy="510585"/>
          </a:xfrm>
          <a:prstGeom prst="rect">
            <a:avLst/>
          </a:prstGeom>
          <a:noFill/>
          <a:ln w="9525">
            <a:noFill/>
            <a:miter lim="800000"/>
            <a:headEnd/>
            <a:tailEnd/>
          </a:ln>
          <a:effectLst/>
        </p:spPr>
        <p:txBody>
          <a:bodyPr vert="horz" wrap="square" lIns="95910" tIns="47955" rIns="95910" bIns="47955" numCol="1" anchor="t" anchorCtr="0" compatLnSpc="1">
            <a:prstTxWarp prst="textNoShape">
              <a:avLst/>
            </a:prstTxWarp>
          </a:bodyPr>
          <a:lstStyle>
            <a:lvl1pPr eaLnBrk="1" hangingPunct="1">
              <a:defRPr sz="1200">
                <a:latin typeface="Arial Narrow" panose="020B0506020202030204" pitchFamily="34" charset="0"/>
                <a:ea typeface="+mn-ea"/>
                <a:cs typeface="+mn-cs"/>
              </a:defRPr>
            </a:lvl1pPr>
          </a:lstStyle>
          <a:p>
            <a:pPr>
              <a:defRPr/>
            </a:pPr>
            <a:endParaRPr lang="es-ES" dirty="0"/>
          </a:p>
        </p:txBody>
      </p:sp>
      <p:sp>
        <p:nvSpPr>
          <p:cNvPr id="4099" name="Rectangle 3"/>
          <p:cNvSpPr>
            <a:spLocks noGrp="1" noChangeArrowheads="1"/>
          </p:cNvSpPr>
          <p:nvPr>
            <p:ph type="dt" idx="1"/>
          </p:nvPr>
        </p:nvSpPr>
        <p:spPr bwMode="auto">
          <a:xfrm>
            <a:off x="4020506" y="0"/>
            <a:ext cx="3077137" cy="510585"/>
          </a:xfrm>
          <a:prstGeom prst="rect">
            <a:avLst/>
          </a:prstGeom>
          <a:noFill/>
          <a:ln w="9525">
            <a:noFill/>
            <a:miter lim="800000"/>
            <a:headEnd/>
            <a:tailEnd/>
          </a:ln>
          <a:effectLst/>
        </p:spPr>
        <p:txBody>
          <a:bodyPr vert="horz" wrap="square" lIns="95910" tIns="47955" rIns="95910" bIns="47955" numCol="1" anchor="t" anchorCtr="0" compatLnSpc="1">
            <a:prstTxWarp prst="textNoShape">
              <a:avLst/>
            </a:prstTxWarp>
          </a:bodyPr>
          <a:lstStyle>
            <a:lvl1pPr algn="r" eaLnBrk="1" hangingPunct="1">
              <a:defRPr sz="1200">
                <a:latin typeface="Arial Narrow" panose="020B0506020202030204" pitchFamily="34" charset="0"/>
                <a:ea typeface="+mn-ea"/>
                <a:cs typeface="+mn-cs"/>
              </a:defRPr>
            </a:lvl1pPr>
          </a:lstStyle>
          <a:p>
            <a:pPr>
              <a:defRPr/>
            </a:pPr>
            <a:endParaRPr lang="es-ES" dirty="0"/>
          </a:p>
        </p:txBody>
      </p:sp>
      <p:sp>
        <p:nvSpPr>
          <p:cNvPr id="4100" name="Rectangle 4"/>
          <p:cNvSpPr>
            <a:spLocks noGrp="1" noRot="1" noChangeAspect="1" noChangeArrowheads="1" noTextEdit="1"/>
          </p:cNvSpPr>
          <p:nvPr>
            <p:ph type="sldImg" idx="2"/>
          </p:nvPr>
        </p:nvSpPr>
        <p:spPr bwMode="auto">
          <a:xfrm>
            <a:off x="777875" y="769938"/>
            <a:ext cx="5543550" cy="3836987"/>
          </a:xfrm>
          <a:prstGeom prst="rect">
            <a:avLst/>
          </a:prstGeom>
          <a:noFill/>
          <a:ln w="9525">
            <a:solidFill>
              <a:srgbClr val="000000"/>
            </a:solidFill>
            <a:miter lim="800000"/>
            <a:headEnd/>
            <a:tailEnd/>
          </a:ln>
          <a:extLst>
            <a:ext uri="{909E8E84-426E-40dd-AFC4-6F175D3DCCD1}">
              <a14:hiddenFill xmlns:mc="http://schemas.openxmlformats.org/markup-compatibility/2006" xmlns:mv="urn:schemas-microsoft-com:mac:vml" xmlns="" xmlns:a14="http://schemas.microsoft.com/office/drawing/2010/main">
                <a:solidFill>
                  <a:srgbClr val="FFFFFF"/>
                </a:solidFill>
              </a14:hiddenFill>
            </a:ext>
            <a:ext uri="{FAA26D3D-D897-4be2-8F04-BA451C77F1D7}">
              <ma14:placeholderFlag xmlns:mc="http://schemas.openxmlformats.org/markup-compatibility/2006" xmlns:mv="urn:schemas-microsoft-com:mac:vml" xmlns="" xmlns:ma14="http://schemas.microsoft.com/office/mac/drawingml/2011/main" val="1"/>
            </a:ext>
          </a:extLst>
        </p:spPr>
      </p:sp>
      <p:sp>
        <p:nvSpPr>
          <p:cNvPr id="4101" name="Rectangle 5"/>
          <p:cNvSpPr>
            <a:spLocks noGrp="1" noChangeArrowheads="1"/>
          </p:cNvSpPr>
          <p:nvPr>
            <p:ph type="body" sz="quarter" idx="3"/>
          </p:nvPr>
        </p:nvSpPr>
        <p:spPr bwMode="auto">
          <a:xfrm>
            <a:off x="709599" y="4862015"/>
            <a:ext cx="5680103" cy="4603448"/>
          </a:xfrm>
          <a:prstGeom prst="rect">
            <a:avLst/>
          </a:prstGeom>
          <a:noFill/>
          <a:ln w="9525">
            <a:noFill/>
            <a:miter lim="800000"/>
            <a:headEnd/>
            <a:tailEnd/>
          </a:ln>
          <a:effectLst/>
        </p:spPr>
        <p:txBody>
          <a:bodyPr vert="horz" wrap="square" lIns="95910" tIns="47955" rIns="95910" bIns="47955" numCol="1" anchor="t" anchorCtr="0" compatLnSpc="1">
            <a:prstTxWarp prst="textNoShape">
              <a:avLst/>
            </a:prstTxWarp>
          </a:bodyPr>
          <a:lstStyle/>
          <a:p>
            <a:pPr lvl="0"/>
            <a:r>
              <a:rPr lang="es-ES" noProof="0" dirty="0"/>
              <a:t>Haga clic para modificar el estilo de texto del patrón</a:t>
            </a:r>
          </a:p>
          <a:p>
            <a:pPr lvl="1"/>
            <a:r>
              <a:rPr lang="es-ES" noProof="0" dirty="0"/>
              <a:t>Segundo nivel</a:t>
            </a:r>
          </a:p>
          <a:p>
            <a:pPr lvl="2"/>
            <a:r>
              <a:rPr lang="es-ES" noProof="0" dirty="0"/>
              <a:t>Tercer nivel</a:t>
            </a:r>
          </a:p>
          <a:p>
            <a:pPr lvl="3"/>
            <a:r>
              <a:rPr lang="es-ES" noProof="0" dirty="0"/>
              <a:t>Cuarto nivel</a:t>
            </a:r>
          </a:p>
          <a:p>
            <a:pPr lvl="4"/>
            <a:r>
              <a:rPr lang="es-ES" noProof="0" dirty="0"/>
              <a:t>Quinto nivel</a:t>
            </a:r>
          </a:p>
        </p:txBody>
      </p:sp>
      <p:sp>
        <p:nvSpPr>
          <p:cNvPr id="4102" name="Rectangle 6"/>
          <p:cNvSpPr>
            <a:spLocks noGrp="1" noChangeArrowheads="1"/>
          </p:cNvSpPr>
          <p:nvPr>
            <p:ph type="ftr" sz="quarter" idx="4"/>
          </p:nvPr>
        </p:nvSpPr>
        <p:spPr bwMode="auto">
          <a:xfrm>
            <a:off x="0" y="9722392"/>
            <a:ext cx="3077137" cy="510585"/>
          </a:xfrm>
          <a:prstGeom prst="rect">
            <a:avLst/>
          </a:prstGeom>
          <a:noFill/>
          <a:ln w="9525">
            <a:noFill/>
            <a:miter lim="800000"/>
            <a:headEnd/>
            <a:tailEnd/>
          </a:ln>
          <a:effectLst/>
        </p:spPr>
        <p:txBody>
          <a:bodyPr vert="horz" wrap="square" lIns="95910" tIns="47955" rIns="95910" bIns="47955" numCol="1" anchor="b" anchorCtr="0" compatLnSpc="1">
            <a:prstTxWarp prst="textNoShape">
              <a:avLst/>
            </a:prstTxWarp>
          </a:bodyPr>
          <a:lstStyle>
            <a:lvl1pPr eaLnBrk="1" hangingPunct="1">
              <a:defRPr sz="1200">
                <a:latin typeface="Arial Narrow" panose="020B0506020202030204" pitchFamily="34" charset="0"/>
                <a:ea typeface="+mn-ea"/>
                <a:cs typeface="+mn-cs"/>
              </a:defRPr>
            </a:lvl1pPr>
          </a:lstStyle>
          <a:p>
            <a:pPr>
              <a:defRPr/>
            </a:pPr>
            <a:endParaRPr lang="es-ES" dirty="0"/>
          </a:p>
        </p:txBody>
      </p:sp>
      <p:sp>
        <p:nvSpPr>
          <p:cNvPr id="4103" name="Rectangle 7"/>
          <p:cNvSpPr>
            <a:spLocks noGrp="1" noChangeArrowheads="1"/>
          </p:cNvSpPr>
          <p:nvPr>
            <p:ph type="sldNum" sz="quarter" idx="5"/>
          </p:nvPr>
        </p:nvSpPr>
        <p:spPr bwMode="auto">
          <a:xfrm>
            <a:off x="4020506" y="9722392"/>
            <a:ext cx="3077137" cy="510585"/>
          </a:xfrm>
          <a:prstGeom prst="rect">
            <a:avLst/>
          </a:prstGeom>
          <a:noFill/>
          <a:ln w="9525">
            <a:noFill/>
            <a:miter lim="800000"/>
            <a:headEnd/>
            <a:tailEnd/>
          </a:ln>
          <a:effectLst/>
        </p:spPr>
        <p:txBody>
          <a:bodyPr vert="horz" wrap="square" lIns="95910" tIns="47955" rIns="95910" bIns="47955" numCol="1" anchor="b" anchorCtr="0" compatLnSpc="1">
            <a:prstTxWarp prst="textNoShape">
              <a:avLst/>
            </a:prstTxWarp>
          </a:bodyPr>
          <a:lstStyle>
            <a:lvl1pPr algn="r" eaLnBrk="1" hangingPunct="1">
              <a:defRPr sz="1200" smtClean="0">
                <a:latin typeface="Arial Narrow" panose="020B0506020202030204" pitchFamily="34" charset="0"/>
                <a:cs typeface="Arial" charset="0"/>
              </a:defRPr>
            </a:lvl1pPr>
          </a:lstStyle>
          <a:p>
            <a:pPr>
              <a:defRPr/>
            </a:pPr>
            <a:fld id="{6123DF08-E284-1E4E-AD66-FAA258D01236}" type="slidenum">
              <a:rPr lang="es-ES" smtClean="0"/>
              <a:pPr>
                <a:defRPr/>
              </a:pPr>
              <a:t>‹Nº›</a:t>
            </a:fld>
            <a:endParaRPr lang="es-ES" dirty="0"/>
          </a:p>
        </p:txBody>
      </p:sp>
    </p:spTree>
    <p:extLst>
      <p:ext uri="{BB962C8B-B14F-4D97-AF65-F5344CB8AC3E}">
        <p14:creationId xmlns:p14="http://schemas.microsoft.com/office/powerpoint/2010/main" val="1384441440"/>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Narrow" panose="020B0506020202030204" pitchFamily="34" charset="0"/>
        <a:ea typeface="ＭＳ Ｐゴシック" charset="0"/>
        <a:cs typeface="ＭＳ Ｐゴシック" charset="0"/>
      </a:defRPr>
    </a:lvl1pPr>
    <a:lvl2pPr marL="457200" algn="l" rtl="0" eaLnBrk="0" fontAlgn="base" hangingPunct="0">
      <a:spcBef>
        <a:spcPct val="30000"/>
      </a:spcBef>
      <a:spcAft>
        <a:spcPct val="0"/>
      </a:spcAft>
      <a:defRPr sz="1200" kern="1200">
        <a:solidFill>
          <a:schemeClr val="tx1"/>
        </a:solidFill>
        <a:latin typeface="Arial Narrow" panose="020B0506020202030204" pitchFamily="34" charset="0"/>
        <a:ea typeface="ＭＳ Ｐゴシック" charset="0"/>
        <a:cs typeface="+mn-cs"/>
      </a:defRPr>
    </a:lvl2pPr>
    <a:lvl3pPr marL="914400" algn="l" rtl="0" eaLnBrk="0" fontAlgn="base" hangingPunct="0">
      <a:spcBef>
        <a:spcPct val="30000"/>
      </a:spcBef>
      <a:spcAft>
        <a:spcPct val="0"/>
      </a:spcAft>
      <a:defRPr sz="1200" kern="1200">
        <a:solidFill>
          <a:schemeClr val="tx1"/>
        </a:solidFill>
        <a:latin typeface="Arial Narrow" panose="020B0506020202030204" pitchFamily="34" charset="0"/>
        <a:ea typeface="ＭＳ Ｐゴシック" charset="0"/>
        <a:cs typeface="+mn-cs"/>
      </a:defRPr>
    </a:lvl3pPr>
    <a:lvl4pPr marL="1371600" algn="l" rtl="0" eaLnBrk="0" fontAlgn="base" hangingPunct="0">
      <a:spcBef>
        <a:spcPct val="30000"/>
      </a:spcBef>
      <a:spcAft>
        <a:spcPct val="0"/>
      </a:spcAft>
      <a:defRPr sz="1200" kern="1200">
        <a:solidFill>
          <a:schemeClr val="tx1"/>
        </a:solidFill>
        <a:latin typeface="Arial Narrow" panose="020B0506020202030204" pitchFamily="34" charset="0"/>
        <a:ea typeface="ＭＳ Ｐゴシック" charset="0"/>
        <a:cs typeface="+mn-cs"/>
      </a:defRPr>
    </a:lvl4pPr>
    <a:lvl5pPr marL="1828800" algn="l" rtl="0" eaLnBrk="0" fontAlgn="base" hangingPunct="0">
      <a:spcBef>
        <a:spcPct val="30000"/>
      </a:spcBef>
      <a:spcAft>
        <a:spcPct val="0"/>
      </a:spcAft>
      <a:defRPr sz="1200" kern="1200">
        <a:solidFill>
          <a:schemeClr val="tx1"/>
        </a:solidFill>
        <a:latin typeface="Arial Narrow" panose="020B0506020202030204" pitchFamily="34" charset="0"/>
        <a:ea typeface="ＭＳ Ｐゴシック" charset="0"/>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5" name="Rectangle 7"/>
          <p:cNvSpPr>
            <a:spLocks noGrp="1" noChangeArrowheads="1"/>
          </p:cNvSpPr>
          <p:nvPr>
            <p:ph type="sldNum" sz="quarter" idx="5"/>
          </p:nvPr>
        </p:nvSpPr>
        <p:spPr>
          <a:noFill/>
          <a:ln/>
          <a:extLst>
            <a:ext uri="{909E8E84-426E-40dd-AFC4-6F175D3DCCD1}">
              <a14:hiddenFill xmlns:mc="http://schemas.openxmlformats.org/markup-compatibility/2006" xmlns:mv="urn:schemas-microsoft-com:mac:vml" xmlns="" xmlns:a14="http://schemas.microsoft.com/office/drawing/2010/main">
                <a:solidFill>
                  <a:srgbClr val="FFFFFF"/>
                </a:solidFill>
              </a14:hiddenFill>
            </a:ext>
            <a:ext uri="{91240B29-F687-4f45-9708-019B960494DF}">
              <a14:hiddenLine xmlns:mc="http://schemas.openxmlformats.org/markup-compatibility/2006" xmlns:mv="urn:schemas-microsoft-com:mac:vml" xmlns="" xmlns:a14="http://schemas.microsoft.com/office/drawing/2010/main" w="9525">
                <a:solidFill>
                  <a:srgbClr val="000000"/>
                </a:solidFill>
                <a:miter lim="800000"/>
                <a:headEnd/>
                <a:tailEnd/>
              </a14:hiddenLine>
            </a:ext>
          </a:extLst>
        </p:spPr>
        <p:txBody>
          <a:bodyPr/>
          <a:lstStyle>
            <a:lvl1pPr>
              <a:defRPr sz="2500">
                <a:solidFill>
                  <a:schemeClr val="tx1"/>
                </a:solidFill>
                <a:latin typeface="Arial" charset="0"/>
                <a:ea typeface="ＭＳ Ｐゴシック" charset="0"/>
                <a:cs typeface="ＭＳ Ｐゴシック" charset="0"/>
              </a:defRPr>
            </a:lvl1pPr>
            <a:lvl2pPr marL="769919" indent="-296123">
              <a:defRPr sz="2500">
                <a:solidFill>
                  <a:schemeClr val="tx1"/>
                </a:solidFill>
                <a:latin typeface="Arial" charset="0"/>
                <a:ea typeface="ＭＳ Ｐゴシック" charset="0"/>
              </a:defRPr>
            </a:lvl2pPr>
            <a:lvl3pPr marL="1184491" indent="-236898">
              <a:defRPr sz="2500">
                <a:solidFill>
                  <a:schemeClr val="tx1"/>
                </a:solidFill>
                <a:latin typeface="Arial" charset="0"/>
                <a:ea typeface="ＭＳ Ｐゴシック" charset="0"/>
              </a:defRPr>
            </a:lvl3pPr>
            <a:lvl4pPr marL="1658287" indent="-236898">
              <a:defRPr sz="2500">
                <a:solidFill>
                  <a:schemeClr val="tx1"/>
                </a:solidFill>
                <a:latin typeface="Arial" charset="0"/>
                <a:ea typeface="ＭＳ Ｐゴシック" charset="0"/>
              </a:defRPr>
            </a:lvl4pPr>
            <a:lvl5pPr marL="2132084" indent="-236898">
              <a:defRPr sz="2500">
                <a:solidFill>
                  <a:schemeClr val="tx1"/>
                </a:solidFill>
                <a:latin typeface="Arial" charset="0"/>
                <a:ea typeface="ＭＳ Ｐゴシック" charset="0"/>
              </a:defRPr>
            </a:lvl5pPr>
            <a:lvl6pPr marL="2605880" indent="-236898" eaLnBrk="0" fontAlgn="base" hangingPunct="0">
              <a:spcBef>
                <a:spcPct val="0"/>
              </a:spcBef>
              <a:spcAft>
                <a:spcPct val="0"/>
              </a:spcAft>
              <a:defRPr sz="2500">
                <a:solidFill>
                  <a:schemeClr val="tx1"/>
                </a:solidFill>
                <a:latin typeface="Arial" charset="0"/>
                <a:ea typeface="ＭＳ Ｐゴシック" charset="0"/>
              </a:defRPr>
            </a:lvl6pPr>
            <a:lvl7pPr marL="3079676" indent="-236898" eaLnBrk="0" fontAlgn="base" hangingPunct="0">
              <a:spcBef>
                <a:spcPct val="0"/>
              </a:spcBef>
              <a:spcAft>
                <a:spcPct val="0"/>
              </a:spcAft>
              <a:defRPr sz="2500">
                <a:solidFill>
                  <a:schemeClr val="tx1"/>
                </a:solidFill>
                <a:latin typeface="Arial" charset="0"/>
                <a:ea typeface="ＭＳ Ｐゴシック" charset="0"/>
              </a:defRPr>
            </a:lvl7pPr>
            <a:lvl8pPr marL="3553473" indent="-236898" eaLnBrk="0" fontAlgn="base" hangingPunct="0">
              <a:spcBef>
                <a:spcPct val="0"/>
              </a:spcBef>
              <a:spcAft>
                <a:spcPct val="0"/>
              </a:spcAft>
              <a:defRPr sz="2500">
                <a:solidFill>
                  <a:schemeClr val="tx1"/>
                </a:solidFill>
                <a:latin typeface="Arial" charset="0"/>
                <a:ea typeface="ＭＳ Ｐゴシック" charset="0"/>
              </a:defRPr>
            </a:lvl8pPr>
            <a:lvl9pPr marL="4027269" indent="-236898" eaLnBrk="0" fontAlgn="base" hangingPunct="0">
              <a:spcBef>
                <a:spcPct val="0"/>
              </a:spcBef>
              <a:spcAft>
                <a:spcPct val="0"/>
              </a:spcAft>
              <a:defRPr sz="2500">
                <a:solidFill>
                  <a:schemeClr val="tx1"/>
                </a:solidFill>
                <a:latin typeface="Arial" charset="0"/>
                <a:ea typeface="ＭＳ Ｐゴシック" charset="0"/>
              </a:defRPr>
            </a:lvl9pPr>
          </a:lstStyle>
          <a:p>
            <a:fld id="{F6B88DA8-E0CB-2242-8680-445B18D3CBA4}" type="slidenum">
              <a:rPr lang="es-ES" sz="1200">
                <a:latin typeface="Arial Narrow" panose="020B0506020202030204" pitchFamily="34" charset="0"/>
              </a:rPr>
              <a:pPr/>
              <a:t>1</a:t>
            </a:fld>
            <a:endParaRPr lang="es-ES" sz="1200" dirty="0">
              <a:latin typeface="Arial Narrow" panose="020B0506020202030204" pitchFamily="34" charset="0"/>
            </a:endParaRPr>
          </a:p>
        </p:txBody>
      </p:sp>
      <p:sp>
        <p:nvSpPr>
          <p:cNvPr id="6146" name="Rectangle 2"/>
          <p:cNvSpPr>
            <a:spLocks noGrp="1" noRot="1" noChangeAspect="1" noChangeArrowheads="1" noTextEdit="1"/>
          </p:cNvSpPr>
          <p:nvPr>
            <p:ph type="sldImg"/>
          </p:nvPr>
        </p:nvSpPr>
        <p:spPr>
          <a:xfrm>
            <a:off x="790575" y="776288"/>
            <a:ext cx="5519738" cy="3821112"/>
          </a:xfrm>
          <a:ln/>
        </p:spPr>
      </p:sp>
      <p:sp>
        <p:nvSpPr>
          <p:cNvPr id="6147" name="Rectangle 3"/>
          <p:cNvSpPr>
            <a:spLocks noGrp="1" noChangeArrowheads="1"/>
          </p:cNvSpPr>
          <p:nvPr>
            <p:ph type="body" idx="1"/>
          </p:nvPr>
        </p:nvSpPr>
        <p:spPr>
          <a:noFill/>
          <a:ln/>
          <a:extLst>
            <a:ext uri="{909E8E84-426E-40dd-AFC4-6F175D3DCCD1}">
              <a14:hiddenFill xmlns:mc="http://schemas.openxmlformats.org/markup-compatibility/2006" xmlns:mv="urn:schemas-microsoft-com:mac:vml" xmlns="" xmlns:a14="http://schemas.microsoft.com/office/drawing/2010/main">
                <a:solidFill>
                  <a:srgbClr val="FFFFFF"/>
                </a:solidFill>
              </a14:hiddenFill>
            </a:ext>
            <a:ext uri="{91240B29-F687-4f45-9708-019B960494DF}">
              <a14:hiddenLine xmlns:mc="http://schemas.openxmlformats.org/markup-compatibility/2006" xmlns:mv="urn:schemas-microsoft-com:mac:vml" xmlns="" xmlns:a14="http://schemas.microsoft.com/office/drawing/2010/main" w="9525">
                <a:solidFill>
                  <a:srgbClr val="000000"/>
                </a:solidFill>
                <a:miter lim="800000"/>
                <a:headEnd/>
                <a:tailEnd/>
              </a14:hiddenLine>
            </a:ext>
            <a:ext uri="{FAA26D3D-D897-4be2-8F04-BA451C77F1D7}">
              <ma14:placeholderFlag xmlns:mc="http://schemas.openxmlformats.org/markup-compatibility/2006" xmlns:mv="urn:schemas-microsoft-com:mac:vml" xmlns="" xmlns:ma14="http://schemas.microsoft.com/office/mac/drawingml/2011/main" val="1"/>
            </a:ext>
          </a:extLst>
        </p:spPr>
        <p:txBody>
          <a:bodyPr/>
          <a:lstStyle/>
          <a:p>
            <a:pPr eaLnBrk="1" hangingPunct="1"/>
            <a:endParaRPr lang="es-ES_tradnl"/>
          </a:p>
        </p:txBody>
      </p:sp>
    </p:spTree>
    <p:extLst>
      <p:ext uri="{BB962C8B-B14F-4D97-AF65-F5344CB8AC3E}">
        <p14:creationId xmlns:p14="http://schemas.microsoft.com/office/powerpoint/2010/main" val="175871731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S" dirty="0"/>
          </a:p>
        </p:txBody>
      </p:sp>
      <p:sp>
        <p:nvSpPr>
          <p:cNvPr id="4" name="Marcador de número de diapositiva 3"/>
          <p:cNvSpPr>
            <a:spLocks noGrp="1"/>
          </p:cNvSpPr>
          <p:nvPr>
            <p:ph type="sldNum" sz="quarter" idx="5"/>
          </p:nvPr>
        </p:nvSpPr>
        <p:spPr/>
        <p:txBody>
          <a:bodyPr/>
          <a:lstStyle/>
          <a:p>
            <a:pPr>
              <a:defRPr/>
            </a:pPr>
            <a:fld id="{6123DF08-E284-1E4E-AD66-FAA258D01236}" type="slidenum">
              <a:rPr lang="es-ES" smtClean="0"/>
              <a:pPr>
                <a:defRPr/>
              </a:pPr>
              <a:t>3</a:t>
            </a:fld>
            <a:endParaRPr lang="es-ES" dirty="0"/>
          </a:p>
        </p:txBody>
      </p:sp>
    </p:spTree>
    <p:extLst>
      <p:ext uri="{BB962C8B-B14F-4D97-AF65-F5344CB8AC3E}">
        <p14:creationId xmlns:p14="http://schemas.microsoft.com/office/powerpoint/2010/main" val="299296696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S" dirty="0"/>
          </a:p>
        </p:txBody>
      </p:sp>
      <p:sp>
        <p:nvSpPr>
          <p:cNvPr id="4" name="Marcador de número de diapositiva 3"/>
          <p:cNvSpPr>
            <a:spLocks noGrp="1"/>
          </p:cNvSpPr>
          <p:nvPr>
            <p:ph type="sldNum" sz="quarter" idx="5"/>
          </p:nvPr>
        </p:nvSpPr>
        <p:spPr/>
        <p:txBody>
          <a:bodyPr/>
          <a:lstStyle/>
          <a:p>
            <a:pPr>
              <a:defRPr/>
            </a:pPr>
            <a:fld id="{6123DF08-E284-1E4E-AD66-FAA258D01236}" type="slidenum">
              <a:rPr lang="es-ES" smtClean="0"/>
              <a:pPr>
                <a:defRPr/>
              </a:pPr>
              <a:t>4</a:t>
            </a:fld>
            <a:endParaRPr lang="es-ES" dirty="0"/>
          </a:p>
        </p:txBody>
      </p:sp>
    </p:spTree>
    <p:extLst>
      <p:ext uri="{BB962C8B-B14F-4D97-AF65-F5344CB8AC3E}">
        <p14:creationId xmlns:p14="http://schemas.microsoft.com/office/powerpoint/2010/main" val="101576970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sp>
        <p:nvSpPr>
          <p:cNvPr id="2" name="Rectangle 18"/>
          <p:cNvSpPr>
            <a:spLocks noChangeArrowheads="1"/>
          </p:cNvSpPr>
          <p:nvPr userDrawn="1"/>
        </p:nvSpPr>
        <p:spPr bwMode="auto">
          <a:xfrm>
            <a:off x="0" y="2972872"/>
            <a:ext cx="184731" cy="369332"/>
          </a:xfrm>
          <a:prstGeom prst="rect">
            <a:avLst/>
          </a:prstGeom>
          <a:noFill/>
          <a:ln>
            <a:noFill/>
          </a:ln>
          <a:extLst>
            <a:ext uri="{909E8E84-426E-40dd-AFC4-6F175D3DCCD1}">
              <a14:hiddenFill xmlns:mc="http://schemas.openxmlformats.org/markup-compatibility/2006" xmlns:mv="urn:schemas-microsoft-com:mac:vml" xmlns="" xmlns:a14="http://schemas.microsoft.com/office/drawing/2010/main">
                <a:solidFill>
                  <a:srgbClr val="FFFFFF"/>
                </a:solidFill>
              </a14:hiddenFill>
            </a:ext>
            <a:ext uri="{91240B29-F687-4f45-9708-019B960494DF}">
              <a14:hiddenLine xmlns:mc="http://schemas.openxmlformats.org/markup-compatibility/2006" xmlns:mv="urn:schemas-microsoft-com:mac:vml" xmlns="" xmlns:a14="http://schemas.microsoft.com/office/drawing/2010/main" w="9525">
                <a:solidFill>
                  <a:srgbClr val="000000"/>
                </a:solidFill>
                <a:miter lim="800000"/>
                <a:headEnd/>
                <a:tailEnd/>
              </a14:hiddenLine>
            </a:ext>
          </a:extLst>
        </p:spPr>
        <p:txBody>
          <a:bodyPr wrap="none" anchor="ct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defRPr/>
            </a:pPr>
            <a:endParaRPr lang="es-ES" altLang="es-ES" dirty="0">
              <a:latin typeface="Arial Narrow" panose="020B0506020202030204" pitchFamily="34" charset="0"/>
              <a:ea typeface="+mn-ea"/>
            </a:endParaRPr>
          </a:p>
        </p:txBody>
      </p:sp>
    </p:spTree>
    <p:extLst>
      <p:ext uri="{BB962C8B-B14F-4D97-AF65-F5344CB8AC3E}">
        <p14:creationId xmlns:p14="http://schemas.microsoft.com/office/powerpoint/2010/main" val="282081309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a:xfrm>
            <a:off x="495300" y="274638"/>
            <a:ext cx="8915400" cy="1143000"/>
          </a:xfrm>
          <a:prstGeom prst="rect">
            <a:avLst/>
          </a:prstGeom>
        </p:spPr>
        <p:txBody>
          <a:bodyPr/>
          <a:lstStyle/>
          <a:p>
            <a:r>
              <a:rPr lang="es-ES"/>
              <a:t>Haga clic para modificar el estilo de título del patrón</a:t>
            </a:r>
          </a:p>
        </p:txBody>
      </p:sp>
      <p:sp>
        <p:nvSpPr>
          <p:cNvPr id="3" name="2 Marcador de contenido"/>
          <p:cNvSpPr>
            <a:spLocks noGrp="1"/>
          </p:cNvSpPr>
          <p:nvPr>
            <p:ph idx="1"/>
          </p:nvPr>
        </p:nvSpPr>
        <p:spPr>
          <a:xfrm>
            <a:off x="495300" y="1600200"/>
            <a:ext cx="8915400" cy="4525963"/>
          </a:xfrm>
          <a:prstGeom prst="rect">
            <a:avLst/>
          </a:prstGeo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Tree>
    <p:extLst>
      <p:ext uri="{BB962C8B-B14F-4D97-AF65-F5344CB8AC3E}">
        <p14:creationId xmlns:p14="http://schemas.microsoft.com/office/powerpoint/2010/main" val="386116843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82638" y="4406900"/>
            <a:ext cx="8420100" cy="1362075"/>
          </a:xfrm>
          <a:prstGeom prst="rect">
            <a:avLst/>
          </a:prstGeom>
        </p:spPr>
        <p:txBody>
          <a:bodyPr anchor="t"/>
          <a:lstStyle>
            <a:lvl1pPr algn="l">
              <a:defRPr sz="4000" b="1" cap="all"/>
            </a:lvl1pPr>
          </a:lstStyle>
          <a:p>
            <a:r>
              <a:rPr lang="es-ES"/>
              <a:t>Haga clic para modificar el estilo de título del patrón</a:t>
            </a:r>
          </a:p>
        </p:txBody>
      </p:sp>
      <p:sp>
        <p:nvSpPr>
          <p:cNvPr id="3" name="2 Marcador de texto"/>
          <p:cNvSpPr>
            <a:spLocks noGrp="1"/>
          </p:cNvSpPr>
          <p:nvPr>
            <p:ph type="body" idx="1"/>
          </p:nvPr>
        </p:nvSpPr>
        <p:spPr>
          <a:xfrm>
            <a:off x="782638" y="2906713"/>
            <a:ext cx="8420100" cy="1500187"/>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a:t>Haga clic para modificar el estilo de texto del patrón</a:t>
            </a:r>
          </a:p>
        </p:txBody>
      </p:sp>
    </p:spTree>
    <p:extLst>
      <p:ext uri="{BB962C8B-B14F-4D97-AF65-F5344CB8AC3E}">
        <p14:creationId xmlns:p14="http://schemas.microsoft.com/office/powerpoint/2010/main" val="68802490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a:xfrm>
            <a:off x="495300" y="274638"/>
            <a:ext cx="8915400" cy="1143000"/>
          </a:xfrm>
          <a:prstGeom prst="rect">
            <a:avLst/>
          </a:prstGeom>
        </p:spPr>
        <p:txBody>
          <a:bodyPr/>
          <a:lstStyle/>
          <a:p>
            <a:r>
              <a:rPr lang="es-ES"/>
              <a:t>Haga clic para modificar el estilo de título del patrón</a:t>
            </a:r>
          </a:p>
        </p:txBody>
      </p:sp>
      <p:sp>
        <p:nvSpPr>
          <p:cNvPr id="3" name="2 Marcador de contenido"/>
          <p:cNvSpPr>
            <a:spLocks noGrp="1"/>
          </p:cNvSpPr>
          <p:nvPr>
            <p:ph sz="half" idx="1"/>
          </p:nvPr>
        </p:nvSpPr>
        <p:spPr>
          <a:xfrm>
            <a:off x="495300" y="1600200"/>
            <a:ext cx="43815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contenido"/>
          <p:cNvSpPr>
            <a:spLocks noGrp="1"/>
          </p:cNvSpPr>
          <p:nvPr>
            <p:ph sz="half" idx="2"/>
          </p:nvPr>
        </p:nvSpPr>
        <p:spPr>
          <a:xfrm>
            <a:off x="5029200" y="1600200"/>
            <a:ext cx="43815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Tree>
    <p:extLst>
      <p:ext uri="{BB962C8B-B14F-4D97-AF65-F5344CB8AC3E}">
        <p14:creationId xmlns:p14="http://schemas.microsoft.com/office/powerpoint/2010/main" val="244546399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495300" y="274638"/>
            <a:ext cx="8915400" cy="1143000"/>
          </a:xfrm>
          <a:prstGeom prst="rect">
            <a:avLst/>
          </a:prstGeom>
        </p:spPr>
        <p:txBody>
          <a:bodyPr/>
          <a:lstStyle>
            <a:lvl1pPr>
              <a:defRPr/>
            </a:lvl1pPr>
          </a:lstStyle>
          <a:p>
            <a:r>
              <a:rPr lang="es-ES"/>
              <a:t>Haga clic para modificar el estilo de título del patrón</a:t>
            </a:r>
          </a:p>
        </p:txBody>
      </p:sp>
      <p:sp>
        <p:nvSpPr>
          <p:cNvPr id="3" name="2 Marcador de texto"/>
          <p:cNvSpPr>
            <a:spLocks noGrp="1"/>
          </p:cNvSpPr>
          <p:nvPr>
            <p:ph type="body" idx="1"/>
          </p:nvPr>
        </p:nvSpPr>
        <p:spPr>
          <a:xfrm>
            <a:off x="495300" y="1535113"/>
            <a:ext cx="437673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4" name="3 Marcador de contenido"/>
          <p:cNvSpPr>
            <a:spLocks noGrp="1"/>
          </p:cNvSpPr>
          <p:nvPr>
            <p:ph sz="half" idx="2"/>
          </p:nvPr>
        </p:nvSpPr>
        <p:spPr>
          <a:xfrm>
            <a:off x="495300" y="2174875"/>
            <a:ext cx="437673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4 Marcador de texto"/>
          <p:cNvSpPr>
            <a:spLocks noGrp="1"/>
          </p:cNvSpPr>
          <p:nvPr>
            <p:ph type="body" sz="quarter" idx="3"/>
          </p:nvPr>
        </p:nvSpPr>
        <p:spPr>
          <a:xfrm>
            <a:off x="5032375" y="1535113"/>
            <a:ext cx="437832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6" name="5 Marcador de contenido"/>
          <p:cNvSpPr>
            <a:spLocks noGrp="1"/>
          </p:cNvSpPr>
          <p:nvPr>
            <p:ph sz="quarter" idx="4"/>
          </p:nvPr>
        </p:nvSpPr>
        <p:spPr>
          <a:xfrm>
            <a:off x="5032375" y="2174875"/>
            <a:ext cx="437832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Tree>
    <p:extLst>
      <p:ext uri="{BB962C8B-B14F-4D97-AF65-F5344CB8AC3E}">
        <p14:creationId xmlns:p14="http://schemas.microsoft.com/office/powerpoint/2010/main" val="387518345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a:xfrm>
            <a:off x="495300" y="274638"/>
            <a:ext cx="8915400" cy="1143000"/>
          </a:xfrm>
          <a:prstGeom prst="rect">
            <a:avLst/>
          </a:prstGeom>
        </p:spPr>
        <p:txBody>
          <a:bodyPr/>
          <a:lstStyle/>
          <a:p>
            <a:r>
              <a:rPr lang="es-ES"/>
              <a:t>Haga clic para modificar el estilo de título del patrón</a:t>
            </a:r>
          </a:p>
        </p:txBody>
      </p:sp>
    </p:spTree>
    <p:extLst>
      <p:ext uri="{BB962C8B-B14F-4D97-AF65-F5344CB8AC3E}">
        <p14:creationId xmlns:p14="http://schemas.microsoft.com/office/powerpoint/2010/main" val="389926805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Tree>
    <p:extLst>
      <p:ext uri="{BB962C8B-B14F-4D97-AF65-F5344CB8AC3E}">
        <p14:creationId xmlns:p14="http://schemas.microsoft.com/office/powerpoint/2010/main" val="139054509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95300" y="273050"/>
            <a:ext cx="3259138" cy="1162050"/>
          </a:xfrm>
          <a:prstGeom prst="rect">
            <a:avLst/>
          </a:prstGeom>
        </p:spPr>
        <p:txBody>
          <a:bodyPr anchor="b"/>
          <a:lstStyle>
            <a:lvl1pPr algn="l">
              <a:defRPr sz="2000" b="1"/>
            </a:lvl1pPr>
          </a:lstStyle>
          <a:p>
            <a:r>
              <a:rPr lang="es-ES"/>
              <a:t>Haga clic para modificar el estilo de título del patrón</a:t>
            </a:r>
          </a:p>
        </p:txBody>
      </p:sp>
      <p:sp>
        <p:nvSpPr>
          <p:cNvPr id="3" name="2 Marcador de contenido"/>
          <p:cNvSpPr>
            <a:spLocks noGrp="1"/>
          </p:cNvSpPr>
          <p:nvPr>
            <p:ph idx="1"/>
          </p:nvPr>
        </p:nvSpPr>
        <p:spPr>
          <a:xfrm>
            <a:off x="3873500" y="273050"/>
            <a:ext cx="553720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texto"/>
          <p:cNvSpPr>
            <a:spLocks noGrp="1"/>
          </p:cNvSpPr>
          <p:nvPr>
            <p:ph type="body" sz="half" idx="2"/>
          </p:nvPr>
        </p:nvSpPr>
        <p:spPr>
          <a:xfrm>
            <a:off x="495300" y="1435100"/>
            <a:ext cx="3259138"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Tree>
    <p:extLst>
      <p:ext uri="{BB962C8B-B14F-4D97-AF65-F5344CB8AC3E}">
        <p14:creationId xmlns:p14="http://schemas.microsoft.com/office/powerpoint/2010/main" val="91629825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941513" y="4800600"/>
            <a:ext cx="5943600" cy="566738"/>
          </a:xfrm>
          <a:prstGeom prst="rect">
            <a:avLst/>
          </a:prstGeom>
        </p:spPr>
        <p:txBody>
          <a:bodyPr anchor="b"/>
          <a:lstStyle>
            <a:lvl1pPr algn="l">
              <a:defRPr sz="2000" b="1"/>
            </a:lvl1pPr>
          </a:lstStyle>
          <a:p>
            <a:r>
              <a:rPr lang="es-ES"/>
              <a:t>Haga clic para modificar el estilo de título del patrón</a:t>
            </a:r>
          </a:p>
        </p:txBody>
      </p:sp>
      <p:sp>
        <p:nvSpPr>
          <p:cNvPr id="3" name="2 Marcador de posición de imagen"/>
          <p:cNvSpPr>
            <a:spLocks noGrp="1"/>
          </p:cNvSpPr>
          <p:nvPr>
            <p:ph type="pic" idx="1"/>
          </p:nvPr>
        </p:nvSpPr>
        <p:spPr>
          <a:xfrm>
            <a:off x="1941513" y="612775"/>
            <a:ext cx="59436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ES" noProof="0"/>
          </a:p>
        </p:txBody>
      </p:sp>
      <p:sp>
        <p:nvSpPr>
          <p:cNvPr id="4" name="3 Marcador de texto"/>
          <p:cNvSpPr>
            <a:spLocks noGrp="1"/>
          </p:cNvSpPr>
          <p:nvPr>
            <p:ph type="body" sz="half" idx="2"/>
          </p:nvPr>
        </p:nvSpPr>
        <p:spPr>
          <a:xfrm>
            <a:off x="1941513" y="5367338"/>
            <a:ext cx="59436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Tree>
    <p:extLst>
      <p:ext uri="{BB962C8B-B14F-4D97-AF65-F5344CB8AC3E}">
        <p14:creationId xmlns:p14="http://schemas.microsoft.com/office/powerpoint/2010/main" val="89799002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a:xfrm>
            <a:off x="495300" y="274638"/>
            <a:ext cx="8915400" cy="1143000"/>
          </a:xfrm>
          <a:prstGeom prst="rect">
            <a:avLst/>
          </a:prstGeom>
        </p:spPr>
        <p:txBody>
          <a:bodyPr/>
          <a:lstStyle/>
          <a:p>
            <a:r>
              <a:rPr lang="es-ES"/>
              <a:t>Haga clic para modificar el estilo de título del patrón</a:t>
            </a:r>
          </a:p>
        </p:txBody>
      </p:sp>
      <p:sp>
        <p:nvSpPr>
          <p:cNvPr id="3" name="2 Marcador de texto vertical"/>
          <p:cNvSpPr>
            <a:spLocks noGrp="1"/>
          </p:cNvSpPr>
          <p:nvPr>
            <p:ph type="body" orient="vert" idx="1"/>
          </p:nvPr>
        </p:nvSpPr>
        <p:spPr>
          <a:xfrm>
            <a:off x="495300" y="1600200"/>
            <a:ext cx="8915400" cy="4525963"/>
          </a:xfrm>
          <a:prstGeom prst="rect">
            <a:avLst/>
          </a:prstGeo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Tree>
    <p:extLst>
      <p:ext uri="{BB962C8B-B14F-4D97-AF65-F5344CB8AC3E}">
        <p14:creationId xmlns:p14="http://schemas.microsoft.com/office/powerpoint/2010/main" val="412405065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7181850" y="274638"/>
            <a:ext cx="2228850" cy="5851525"/>
          </a:xfrm>
          <a:prstGeom prst="rect">
            <a:avLst/>
          </a:prstGeom>
        </p:spPr>
        <p:txBody>
          <a:bodyPr vert="eaVert"/>
          <a:lstStyle/>
          <a:p>
            <a:r>
              <a:rPr lang="es-ES"/>
              <a:t>Haga clic para modificar el estilo de título del patrón</a:t>
            </a:r>
          </a:p>
        </p:txBody>
      </p:sp>
      <p:sp>
        <p:nvSpPr>
          <p:cNvPr id="3" name="2 Marcador de texto vertical"/>
          <p:cNvSpPr>
            <a:spLocks noGrp="1"/>
          </p:cNvSpPr>
          <p:nvPr>
            <p:ph type="body" orient="vert" idx="1"/>
          </p:nvPr>
        </p:nvSpPr>
        <p:spPr>
          <a:xfrm>
            <a:off x="495300" y="274638"/>
            <a:ext cx="6534150" cy="5851525"/>
          </a:xfrm>
          <a:prstGeom prst="rect">
            <a:avLst/>
          </a:prstGeo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Tree>
    <p:extLst>
      <p:ext uri="{BB962C8B-B14F-4D97-AF65-F5344CB8AC3E}">
        <p14:creationId xmlns:p14="http://schemas.microsoft.com/office/powerpoint/2010/main" val="69771365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reserve="1">
  <p:cSld name="Título, texto y objetos">
    <p:spTree>
      <p:nvGrpSpPr>
        <p:cNvPr id="1" name=""/>
        <p:cNvGrpSpPr/>
        <p:nvPr/>
      </p:nvGrpSpPr>
      <p:grpSpPr>
        <a:xfrm>
          <a:off x="0" y="0"/>
          <a:ext cx="0" cy="0"/>
          <a:chOff x="0" y="0"/>
          <a:chExt cx="0" cy="0"/>
        </a:xfrm>
      </p:grpSpPr>
      <p:sp>
        <p:nvSpPr>
          <p:cNvPr id="2" name="1 Título"/>
          <p:cNvSpPr>
            <a:spLocks noGrp="1"/>
          </p:cNvSpPr>
          <p:nvPr>
            <p:ph type="title"/>
          </p:nvPr>
        </p:nvSpPr>
        <p:spPr>
          <a:xfrm>
            <a:off x="495300" y="274638"/>
            <a:ext cx="8915400" cy="1143000"/>
          </a:xfrm>
          <a:prstGeom prst="rect">
            <a:avLst/>
          </a:prstGeom>
        </p:spPr>
        <p:txBody>
          <a:bodyPr/>
          <a:lstStyle/>
          <a:p>
            <a:r>
              <a:rPr lang="es-ES"/>
              <a:t>Haga clic para modificar el estilo de título del patrón</a:t>
            </a:r>
          </a:p>
        </p:txBody>
      </p:sp>
      <p:sp>
        <p:nvSpPr>
          <p:cNvPr id="3" name="2 Marcador de texto"/>
          <p:cNvSpPr>
            <a:spLocks noGrp="1"/>
          </p:cNvSpPr>
          <p:nvPr>
            <p:ph type="body" sz="half" idx="1"/>
          </p:nvPr>
        </p:nvSpPr>
        <p:spPr>
          <a:xfrm>
            <a:off x="495300" y="1600200"/>
            <a:ext cx="4381500" cy="4525963"/>
          </a:xfrm>
          <a:prstGeom prst="rect">
            <a:avLst/>
          </a:prstGeo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contenido"/>
          <p:cNvSpPr>
            <a:spLocks noGrp="1"/>
          </p:cNvSpPr>
          <p:nvPr>
            <p:ph sz="half" idx="2"/>
          </p:nvPr>
        </p:nvSpPr>
        <p:spPr>
          <a:xfrm>
            <a:off x="5029200" y="1600200"/>
            <a:ext cx="4381500" cy="4525963"/>
          </a:xfrm>
          <a:prstGeom prst="rect">
            <a:avLst/>
          </a:prstGeo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Tree>
    <p:extLst>
      <p:ext uri="{BB962C8B-B14F-4D97-AF65-F5344CB8AC3E}">
        <p14:creationId xmlns:p14="http://schemas.microsoft.com/office/powerpoint/2010/main" val="168569432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Only" preserve="1">
  <p:cSld name="Contenido">
    <p:spTree>
      <p:nvGrpSpPr>
        <p:cNvPr id="1" name=""/>
        <p:cNvGrpSpPr/>
        <p:nvPr/>
      </p:nvGrpSpPr>
      <p:grpSpPr>
        <a:xfrm>
          <a:off x="0" y="0"/>
          <a:ext cx="0" cy="0"/>
          <a:chOff x="0" y="0"/>
          <a:chExt cx="0" cy="0"/>
        </a:xfrm>
      </p:grpSpPr>
      <p:sp>
        <p:nvSpPr>
          <p:cNvPr id="2" name="1 Marcador de contenido"/>
          <p:cNvSpPr>
            <a:spLocks noGrp="1"/>
          </p:cNvSpPr>
          <p:nvPr>
            <p:ph/>
          </p:nvPr>
        </p:nvSpPr>
        <p:spPr>
          <a:xfrm>
            <a:off x="495300" y="274638"/>
            <a:ext cx="8915400" cy="5851525"/>
          </a:xfrm>
          <a:prstGeom prst="rect">
            <a:avLst/>
          </a:prstGeo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Tree>
    <p:extLst>
      <p:ext uri="{BB962C8B-B14F-4D97-AF65-F5344CB8AC3E}">
        <p14:creationId xmlns:p14="http://schemas.microsoft.com/office/powerpoint/2010/main" val="173839863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1_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742950" y="2130425"/>
            <a:ext cx="8420100" cy="1470025"/>
          </a:xfrm>
          <a:prstGeom prst="rect">
            <a:avLst/>
          </a:prstGeom>
        </p:spPr>
        <p:txBody>
          <a:bodyPr/>
          <a:lstStyle/>
          <a:p>
            <a:r>
              <a:rPr lang="es-ES"/>
              <a:t>Haga clic para modificar el estilo de título del patrón</a:t>
            </a:r>
          </a:p>
        </p:txBody>
      </p:sp>
      <p:sp>
        <p:nvSpPr>
          <p:cNvPr id="3" name="2 Subtítulo"/>
          <p:cNvSpPr>
            <a:spLocks noGrp="1"/>
          </p:cNvSpPr>
          <p:nvPr>
            <p:ph type="subTitle" idx="1"/>
          </p:nvPr>
        </p:nvSpPr>
        <p:spPr>
          <a:xfrm>
            <a:off x="1485900" y="3886200"/>
            <a:ext cx="69342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a:t>Haga clic para modificar el estilo de subtítulo del patrón</a:t>
            </a:r>
          </a:p>
        </p:txBody>
      </p:sp>
    </p:spTree>
    <p:extLst>
      <p:ext uri="{BB962C8B-B14F-4D97-AF65-F5344CB8AC3E}">
        <p14:creationId xmlns:p14="http://schemas.microsoft.com/office/powerpoint/2010/main" val="305074314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xAndClipArt" preserve="1">
  <p:cSld name="Título y texto e imágenes prediseñadas">
    <p:spTree>
      <p:nvGrpSpPr>
        <p:cNvPr id="1" name=""/>
        <p:cNvGrpSpPr/>
        <p:nvPr/>
      </p:nvGrpSpPr>
      <p:grpSpPr>
        <a:xfrm>
          <a:off x="0" y="0"/>
          <a:ext cx="0" cy="0"/>
          <a:chOff x="0" y="0"/>
          <a:chExt cx="0" cy="0"/>
        </a:xfrm>
      </p:grpSpPr>
      <p:sp>
        <p:nvSpPr>
          <p:cNvPr id="2" name="1 Título"/>
          <p:cNvSpPr>
            <a:spLocks noGrp="1"/>
          </p:cNvSpPr>
          <p:nvPr>
            <p:ph type="title"/>
          </p:nvPr>
        </p:nvSpPr>
        <p:spPr>
          <a:xfrm>
            <a:off x="495300" y="274638"/>
            <a:ext cx="8915400" cy="1143000"/>
          </a:xfrm>
          <a:prstGeom prst="rect">
            <a:avLst/>
          </a:prstGeom>
        </p:spPr>
        <p:txBody>
          <a:bodyPr/>
          <a:lstStyle/>
          <a:p>
            <a:r>
              <a:rPr lang="es-ES"/>
              <a:t>Haga clic para modificar el estilo de título del patrón</a:t>
            </a:r>
          </a:p>
        </p:txBody>
      </p:sp>
      <p:sp>
        <p:nvSpPr>
          <p:cNvPr id="3" name="2 Marcador de texto"/>
          <p:cNvSpPr>
            <a:spLocks noGrp="1"/>
          </p:cNvSpPr>
          <p:nvPr>
            <p:ph type="body" sz="half" idx="1"/>
          </p:nvPr>
        </p:nvSpPr>
        <p:spPr>
          <a:xfrm>
            <a:off x="495300" y="1600200"/>
            <a:ext cx="4381500" cy="4525963"/>
          </a:xfrm>
          <a:prstGeom prst="rect">
            <a:avLst/>
          </a:prstGeo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imágenes prediseñadas"/>
          <p:cNvSpPr>
            <a:spLocks noGrp="1"/>
          </p:cNvSpPr>
          <p:nvPr>
            <p:ph type="clipArt" sz="half" idx="2"/>
          </p:nvPr>
        </p:nvSpPr>
        <p:spPr>
          <a:xfrm>
            <a:off x="5029200" y="1600200"/>
            <a:ext cx="4381500" cy="4525963"/>
          </a:xfrm>
          <a:prstGeom prst="rect">
            <a:avLst/>
          </a:prstGeom>
        </p:spPr>
        <p:txBody>
          <a:bodyPr/>
          <a:lstStyle/>
          <a:p>
            <a:pPr lvl="0"/>
            <a:endParaRPr lang="es-ES" noProof="0"/>
          </a:p>
        </p:txBody>
      </p:sp>
    </p:spTree>
    <p:extLst>
      <p:ext uri="{BB962C8B-B14F-4D97-AF65-F5344CB8AC3E}">
        <p14:creationId xmlns:p14="http://schemas.microsoft.com/office/powerpoint/2010/main" val="12342327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2.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gif"/><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24"/>
          <p:cNvSpPr>
            <a:spLocks noChangeArrowheads="1"/>
          </p:cNvSpPr>
          <p:nvPr userDrawn="1"/>
        </p:nvSpPr>
        <p:spPr bwMode="auto">
          <a:xfrm>
            <a:off x="9417496" y="6500813"/>
            <a:ext cx="920750" cy="260350"/>
          </a:xfrm>
          <a:prstGeom prst="rect">
            <a:avLst/>
          </a:prstGeom>
          <a:noFill/>
          <a:ln>
            <a:noFill/>
          </a:ln>
          <a:extLst>
            <a:ext uri="{909E8E84-426E-40dd-AFC4-6F175D3DCCD1}">
              <a14:hiddenFill xmlns:mc="http://schemas.openxmlformats.org/markup-compatibility/2006" xmlns:mv="urn:schemas-microsoft-com:mac:vml" xmlns="" xmlns:a14="http://schemas.microsoft.com/office/drawing/2010/main">
                <a:solidFill>
                  <a:srgbClr val="FFFFFF"/>
                </a:solidFill>
              </a14:hiddenFill>
            </a:ext>
            <a:ext uri="{91240B29-F687-4f45-9708-019B960494DF}">
              <a14:hiddenLine xmlns:mc="http://schemas.openxmlformats.org/markup-compatibility/2006" xmlns:mv="urn:schemas-microsoft-com:mac:vml" xmlns="" xmlns:a14="http://schemas.microsoft.com/office/drawing/2010/main" w="9525">
                <a:solidFill>
                  <a:srgbClr val="000000"/>
                </a:solidFill>
                <a:miter lim="800000"/>
                <a:headEnd/>
                <a:tailEnd/>
              </a14:hiddenLine>
            </a:ext>
          </a:extLst>
        </p:spPr>
        <p:txBody>
          <a:bodyPr>
            <a:spAutoFit/>
          </a:bodyPr>
          <a:lstStyle/>
          <a:p>
            <a:pPr>
              <a:lnSpc>
                <a:spcPct val="110000"/>
              </a:lnSpc>
            </a:pPr>
            <a:fld id="{0511D523-BC7E-5B44-8D9A-31BAF11431C8}" type="slidenum">
              <a:rPr lang="en-US" sz="1000" b="1">
                <a:solidFill>
                  <a:srgbClr val="000066"/>
                </a:solidFill>
                <a:latin typeface="Arial Narrow" charset="0"/>
              </a:rPr>
              <a:pPr>
                <a:lnSpc>
                  <a:spcPct val="110000"/>
                </a:lnSpc>
              </a:pPr>
              <a:t>‹Nº›</a:t>
            </a:fld>
            <a:endParaRPr lang="en-US" sz="1000" b="1">
              <a:solidFill>
                <a:srgbClr val="000066"/>
              </a:solidFill>
              <a:latin typeface="Arial Narrow" charset="0"/>
            </a:endParaRPr>
          </a:p>
        </p:txBody>
      </p:sp>
      <p:pic>
        <p:nvPicPr>
          <p:cNvPr id="9" name="Imagen 8"/>
          <p:cNvPicPr>
            <a:picLocks noChangeAspect="1"/>
          </p:cNvPicPr>
          <p:nvPr userDrawn="1"/>
        </p:nvPicPr>
        <p:blipFill>
          <a:blip r:embed="rId17" cstate="email">
            <a:extLst>
              <a:ext uri="{28A0092B-C50C-407E-A947-70E740481C1C}">
                <a14:useLocalDpi xmlns:a14="http://schemas.microsoft.com/office/drawing/2010/main" val="0"/>
              </a:ext>
            </a:extLst>
          </a:blip>
          <a:stretch>
            <a:fillRect/>
          </a:stretch>
        </p:blipFill>
        <p:spPr>
          <a:xfrm>
            <a:off x="8610600" y="152400"/>
            <a:ext cx="990600" cy="327875"/>
          </a:xfrm>
          <a:prstGeom prst="rect">
            <a:avLst/>
          </a:prstGeom>
        </p:spPr>
      </p:pic>
      <p:pic>
        <p:nvPicPr>
          <p:cNvPr id="10" name="Imagen 9"/>
          <p:cNvPicPr>
            <a:picLocks noChangeAspect="1"/>
          </p:cNvPicPr>
          <p:nvPr/>
        </p:nvPicPr>
        <p:blipFill>
          <a:blip r:embed="rId18"/>
          <a:stretch>
            <a:fillRect/>
          </a:stretch>
        </p:blipFill>
        <p:spPr>
          <a:xfrm>
            <a:off x="190112" y="170330"/>
            <a:ext cx="2057400" cy="363070"/>
          </a:xfrm>
          <a:prstGeom prst="rect">
            <a:avLst/>
          </a:prstGeom>
        </p:spPr>
      </p:pic>
      <p:sp>
        <p:nvSpPr>
          <p:cNvPr id="6" name="Rectangle 25">
            <a:extLst>
              <a:ext uri="{FF2B5EF4-FFF2-40B4-BE49-F238E27FC236}">
                <a16:creationId xmlns:a16="http://schemas.microsoft.com/office/drawing/2014/main" id="{477CC362-768C-4763-8E5B-8586E5413EAB}"/>
              </a:ext>
            </a:extLst>
          </p:cNvPr>
          <p:cNvSpPr>
            <a:spLocks noChangeArrowheads="1"/>
          </p:cNvSpPr>
          <p:nvPr userDrawn="1"/>
        </p:nvSpPr>
        <p:spPr bwMode="auto">
          <a:xfrm>
            <a:off x="152400" y="6500813"/>
            <a:ext cx="7057032" cy="246221"/>
          </a:xfrm>
          <a:prstGeom prst="rect">
            <a:avLst/>
          </a:prstGeom>
          <a:noFill/>
          <a:ln>
            <a:noFill/>
          </a:ln>
          <a:extLst>
            <a:ext uri="{909E8E84-426E-40dd-AFC4-6F175D3DCCD1}">
              <a14:hiddenFill xmlns:a14="http://schemas.microsoft.com/office/drawing/2010/main" xmlns="" xmlns:mv="urn:schemas-microsoft-com:mac:vml" xmlns:mc="http://schemas.openxmlformats.org/markup-compatibility/2006">
                <a:solidFill>
                  <a:srgbClr val="FFFFFF"/>
                </a:solidFill>
              </a14:hiddenFill>
            </a:ext>
            <a:ext uri="{91240B29-F687-4f45-9708-019B960494DF}">
              <a14:hiddenLine xmlns:a14="http://schemas.microsoft.com/office/drawing/2010/main" xmlns="" xmlns:mv="urn:schemas-microsoft-com:mac:vml" xmlns:mc="http://schemas.openxmlformats.org/markup-compatibility/2006" w="9525">
                <a:solidFill>
                  <a:srgbClr val="000000"/>
                </a:solidFill>
                <a:miter lim="800000"/>
                <a:headEnd/>
                <a:tailEnd/>
              </a14:hiddenLine>
            </a:ext>
          </a:extLst>
        </p:spPr>
        <p:txBody>
          <a:bodyPr wrap="square">
            <a:spAutoFit/>
          </a:bodyPr>
          <a:lstStyle/>
          <a:p>
            <a:pPr eaLnBrk="1" hangingPunct="1"/>
            <a:r>
              <a:rPr lang="es-ES" sz="1000" b="0" i="0" dirty="0">
                <a:solidFill>
                  <a:srgbClr val="595959"/>
                </a:solidFill>
                <a:latin typeface="Arial"/>
                <a:cs typeface="Arial"/>
              </a:rPr>
              <a:t>Módulo: Enfoque Comercial - Técnicas y Habilidades en los Procesos Comerciales</a:t>
            </a:r>
          </a:p>
        </p:txBody>
      </p:sp>
    </p:spTree>
  </p:cSld>
  <p:clrMap bg1="lt1" tx1="dk1" bg2="lt2" tx2="dk2" accent1="accent1" accent2="accent2" accent3="accent3" accent4="accent4" accent5="accent5" accent6="accent6" hlink="hlink" folHlink="folHlink"/>
  <p:sldLayoutIdLst>
    <p:sldLayoutId id="2147484334" r:id="rId1"/>
    <p:sldLayoutId id="2147484320" r:id="rId2"/>
    <p:sldLayoutId id="2147484321" r:id="rId3"/>
    <p:sldLayoutId id="2147484322" r:id="rId4"/>
    <p:sldLayoutId id="2147484323" r:id="rId5"/>
    <p:sldLayoutId id="2147484324" r:id="rId6"/>
    <p:sldLayoutId id="2147484325" r:id="rId7"/>
    <p:sldLayoutId id="2147484326" r:id="rId8"/>
    <p:sldLayoutId id="2147484327" r:id="rId9"/>
    <p:sldLayoutId id="2147484328" r:id="rId10"/>
    <p:sldLayoutId id="2147484329" r:id="rId11"/>
    <p:sldLayoutId id="2147484330" r:id="rId12"/>
    <p:sldLayoutId id="2147484331" r:id="rId13"/>
    <p:sldLayoutId id="2147484332" r:id="rId14"/>
    <p:sldLayoutId id="2147484333" r:id="rId15"/>
  </p:sldLayoutIdLst>
  <p:txStyles>
    <p:titleStyle>
      <a:lvl1pPr algn="l" defTabSz="893763" rtl="0" eaLnBrk="0" fontAlgn="base" hangingPunct="0">
        <a:spcBef>
          <a:spcPct val="0"/>
        </a:spcBef>
        <a:spcAft>
          <a:spcPct val="0"/>
        </a:spcAft>
        <a:defRPr sz="2300">
          <a:solidFill>
            <a:schemeClr val="tx2"/>
          </a:solidFill>
          <a:latin typeface="+mj-lt"/>
          <a:ea typeface="ＭＳ Ｐゴシック" charset="0"/>
          <a:cs typeface="ＭＳ Ｐゴシック" charset="0"/>
        </a:defRPr>
      </a:lvl1pPr>
      <a:lvl2pPr algn="l" defTabSz="893763" rtl="0" eaLnBrk="0" fontAlgn="base" hangingPunct="0">
        <a:spcBef>
          <a:spcPct val="0"/>
        </a:spcBef>
        <a:spcAft>
          <a:spcPct val="0"/>
        </a:spcAft>
        <a:defRPr sz="2300">
          <a:solidFill>
            <a:schemeClr val="tx2"/>
          </a:solidFill>
          <a:latin typeface="DIN-MediumAlternate" pitchFamily="34" charset="0"/>
          <a:ea typeface="ＭＳ Ｐゴシック" charset="0"/>
          <a:cs typeface="ＭＳ Ｐゴシック" charset="0"/>
        </a:defRPr>
      </a:lvl2pPr>
      <a:lvl3pPr algn="l" defTabSz="893763" rtl="0" eaLnBrk="0" fontAlgn="base" hangingPunct="0">
        <a:spcBef>
          <a:spcPct val="0"/>
        </a:spcBef>
        <a:spcAft>
          <a:spcPct val="0"/>
        </a:spcAft>
        <a:defRPr sz="2300">
          <a:solidFill>
            <a:schemeClr val="tx2"/>
          </a:solidFill>
          <a:latin typeface="DIN-MediumAlternate" pitchFamily="34" charset="0"/>
          <a:ea typeface="ＭＳ Ｐゴシック" charset="0"/>
          <a:cs typeface="ＭＳ Ｐゴシック" charset="0"/>
        </a:defRPr>
      </a:lvl3pPr>
      <a:lvl4pPr algn="l" defTabSz="893763" rtl="0" eaLnBrk="0" fontAlgn="base" hangingPunct="0">
        <a:spcBef>
          <a:spcPct val="0"/>
        </a:spcBef>
        <a:spcAft>
          <a:spcPct val="0"/>
        </a:spcAft>
        <a:defRPr sz="2300">
          <a:solidFill>
            <a:schemeClr val="tx2"/>
          </a:solidFill>
          <a:latin typeface="DIN-MediumAlternate" pitchFamily="34" charset="0"/>
          <a:ea typeface="ＭＳ Ｐゴシック" charset="0"/>
          <a:cs typeface="ＭＳ Ｐゴシック" charset="0"/>
        </a:defRPr>
      </a:lvl4pPr>
      <a:lvl5pPr algn="l" defTabSz="893763" rtl="0" eaLnBrk="0" fontAlgn="base" hangingPunct="0">
        <a:spcBef>
          <a:spcPct val="0"/>
        </a:spcBef>
        <a:spcAft>
          <a:spcPct val="0"/>
        </a:spcAft>
        <a:defRPr sz="2300">
          <a:solidFill>
            <a:schemeClr val="tx2"/>
          </a:solidFill>
          <a:latin typeface="DIN-MediumAlternate" pitchFamily="34" charset="0"/>
          <a:ea typeface="ＭＳ Ｐゴシック" charset="0"/>
          <a:cs typeface="ＭＳ Ｐゴシック" charset="0"/>
        </a:defRPr>
      </a:lvl5pPr>
      <a:lvl6pPr marL="457200" algn="l" defTabSz="893763" rtl="0" fontAlgn="base">
        <a:spcBef>
          <a:spcPct val="0"/>
        </a:spcBef>
        <a:spcAft>
          <a:spcPct val="0"/>
        </a:spcAft>
        <a:defRPr sz="2300">
          <a:solidFill>
            <a:schemeClr val="tx2"/>
          </a:solidFill>
          <a:latin typeface="DIN-MediumAlternate" pitchFamily="34" charset="0"/>
        </a:defRPr>
      </a:lvl6pPr>
      <a:lvl7pPr marL="914400" algn="l" defTabSz="893763" rtl="0" fontAlgn="base">
        <a:spcBef>
          <a:spcPct val="0"/>
        </a:spcBef>
        <a:spcAft>
          <a:spcPct val="0"/>
        </a:spcAft>
        <a:defRPr sz="2300">
          <a:solidFill>
            <a:schemeClr val="tx2"/>
          </a:solidFill>
          <a:latin typeface="DIN-MediumAlternate" pitchFamily="34" charset="0"/>
        </a:defRPr>
      </a:lvl7pPr>
      <a:lvl8pPr marL="1371600" algn="l" defTabSz="893763" rtl="0" fontAlgn="base">
        <a:spcBef>
          <a:spcPct val="0"/>
        </a:spcBef>
        <a:spcAft>
          <a:spcPct val="0"/>
        </a:spcAft>
        <a:defRPr sz="2300">
          <a:solidFill>
            <a:schemeClr val="tx2"/>
          </a:solidFill>
          <a:latin typeface="DIN-MediumAlternate" pitchFamily="34" charset="0"/>
        </a:defRPr>
      </a:lvl8pPr>
      <a:lvl9pPr marL="1828800" algn="l" defTabSz="893763" rtl="0" fontAlgn="base">
        <a:spcBef>
          <a:spcPct val="0"/>
        </a:spcBef>
        <a:spcAft>
          <a:spcPct val="0"/>
        </a:spcAft>
        <a:defRPr sz="2300">
          <a:solidFill>
            <a:schemeClr val="tx2"/>
          </a:solidFill>
          <a:latin typeface="DIN-MediumAlternate" pitchFamily="34" charset="0"/>
        </a:defRPr>
      </a:lvl9pPr>
    </p:titleStyle>
    <p:bodyStyle>
      <a:lvl1pPr marL="334963" indent="-334963" algn="l" defTabSz="893763" rtl="0" eaLnBrk="0" fontAlgn="base" hangingPunct="0">
        <a:spcBef>
          <a:spcPct val="20000"/>
        </a:spcBef>
        <a:spcAft>
          <a:spcPct val="0"/>
        </a:spcAft>
        <a:buClr>
          <a:srgbClr val="000080"/>
        </a:buClr>
        <a:buSzPct val="70000"/>
        <a:buFont typeface="Wingdings" charset="0"/>
        <a:buChar char="n"/>
        <a:defRPr sz="2000">
          <a:solidFill>
            <a:schemeClr val="tx1"/>
          </a:solidFill>
          <a:latin typeface="+mn-lt"/>
          <a:ea typeface="ＭＳ Ｐゴシック" charset="0"/>
          <a:cs typeface="ＭＳ Ｐゴシック" charset="0"/>
        </a:defRPr>
      </a:lvl1pPr>
      <a:lvl2pPr marL="727075" indent="-279400" algn="l" defTabSz="893763" rtl="0" eaLnBrk="0" fontAlgn="base" hangingPunct="0">
        <a:spcBef>
          <a:spcPct val="20000"/>
        </a:spcBef>
        <a:spcAft>
          <a:spcPct val="0"/>
        </a:spcAft>
        <a:buClr>
          <a:srgbClr val="000080"/>
        </a:buClr>
        <a:buSzPct val="70000"/>
        <a:buFont typeface="Wingdings" charset="0"/>
        <a:buChar char="o"/>
        <a:defRPr sz="2800">
          <a:solidFill>
            <a:schemeClr val="tx1"/>
          </a:solidFill>
          <a:latin typeface="DIN-RegularAlternate" charset="0"/>
          <a:ea typeface="ＭＳ Ｐゴシック" charset="0"/>
        </a:defRPr>
      </a:lvl2pPr>
      <a:lvl3pPr marL="1117600" indent="-223838" algn="l" defTabSz="893763" rtl="0" eaLnBrk="0" fontAlgn="base" hangingPunct="0">
        <a:spcBef>
          <a:spcPct val="20000"/>
        </a:spcBef>
        <a:spcAft>
          <a:spcPct val="0"/>
        </a:spcAft>
        <a:buClr>
          <a:srgbClr val="000080"/>
        </a:buClr>
        <a:buFont typeface="Wingdings" charset="0"/>
        <a:buChar char="§"/>
        <a:defRPr sz="2400">
          <a:solidFill>
            <a:schemeClr val="tx1"/>
          </a:solidFill>
          <a:latin typeface="DIN-RegularAlternate" charset="0"/>
          <a:ea typeface="ＭＳ Ｐゴシック" charset="0"/>
        </a:defRPr>
      </a:lvl3pPr>
      <a:lvl4pPr marL="1565275" indent="-223838" algn="l" defTabSz="893763" rtl="0" eaLnBrk="0" fontAlgn="base" hangingPunct="0">
        <a:spcBef>
          <a:spcPct val="20000"/>
        </a:spcBef>
        <a:spcAft>
          <a:spcPct val="0"/>
        </a:spcAft>
        <a:buClr>
          <a:srgbClr val="000080"/>
        </a:buClr>
        <a:buFont typeface="Wingdings" charset="0"/>
        <a:buChar char="ú"/>
        <a:defRPr sz="2000">
          <a:solidFill>
            <a:schemeClr val="tx1"/>
          </a:solidFill>
          <a:latin typeface="DIN-RegularAlternate" charset="0"/>
          <a:ea typeface="ＭＳ Ｐゴシック" charset="0"/>
        </a:defRPr>
      </a:lvl4pPr>
      <a:lvl5pPr marL="2011363" indent="-223838" algn="l" defTabSz="893763" rtl="0" eaLnBrk="0" fontAlgn="base" hangingPunct="0">
        <a:spcBef>
          <a:spcPct val="20000"/>
        </a:spcBef>
        <a:spcAft>
          <a:spcPct val="0"/>
        </a:spcAft>
        <a:buClr>
          <a:srgbClr val="000080"/>
        </a:buClr>
        <a:buFont typeface="Wingdings" charset="0"/>
        <a:buChar char="§"/>
        <a:defRPr sz="2000">
          <a:solidFill>
            <a:schemeClr val="tx1"/>
          </a:solidFill>
          <a:latin typeface="DIN-RegularAlternate" charset="0"/>
          <a:ea typeface="ＭＳ Ｐゴシック" charset="0"/>
        </a:defRPr>
      </a:lvl5pPr>
      <a:lvl6pPr marL="2468563" indent="-223838" algn="l" defTabSz="893763" rtl="0" fontAlgn="base">
        <a:spcBef>
          <a:spcPct val="20000"/>
        </a:spcBef>
        <a:spcAft>
          <a:spcPct val="0"/>
        </a:spcAft>
        <a:buClr>
          <a:srgbClr val="000080"/>
        </a:buClr>
        <a:buFont typeface="Wingdings" pitchFamily="2" charset="2"/>
        <a:buChar char="§"/>
        <a:defRPr>
          <a:solidFill>
            <a:schemeClr val="tx1"/>
          </a:solidFill>
          <a:latin typeface="DIN-RegularAlternate" charset="0"/>
        </a:defRPr>
      </a:lvl6pPr>
      <a:lvl7pPr marL="2925763" indent="-223838" algn="l" defTabSz="893763" rtl="0" fontAlgn="base">
        <a:spcBef>
          <a:spcPct val="20000"/>
        </a:spcBef>
        <a:spcAft>
          <a:spcPct val="0"/>
        </a:spcAft>
        <a:buClr>
          <a:srgbClr val="000080"/>
        </a:buClr>
        <a:buFont typeface="Wingdings" pitchFamily="2" charset="2"/>
        <a:buChar char="§"/>
        <a:defRPr>
          <a:solidFill>
            <a:schemeClr val="tx1"/>
          </a:solidFill>
          <a:latin typeface="DIN-RegularAlternate" charset="0"/>
        </a:defRPr>
      </a:lvl7pPr>
      <a:lvl8pPr marL="3382963" indent="-223838" algn="l" defTabSz="893763" rtl="0" fontAlgn="base">
        <a:spcBef>
          <a:spcPct val="20000"/>
        </a:spcBef>
        <a:spcAft>
          <a:spcPct val="0"/>
        </a:spcAft>
        <a:buClr>
          <a:srgbClr val="000080"/>
        </a:buClr>
        <a:buFont typeface="Wingdings" pitchFamily="2" charset="2"/>
        <a:buChar char="§"/>
        <a:defRPr>
          <a:solidFill>
            <a:schemeClr val="tx1"/>
          </a:solidFill>
          <a:latin typeface="DIN-RegularAlternate" charset="0"/>
        </a:defRPr>
      </a:lvl8pPr>
      <a:lvl9pPr marL="3840163" indent="-223838" algn="l" defTabSz="893763" rtl="0" fontAlgn="base">
        <a:spcBef>
          <a:spcPct val="20000"/>
        </a:spcBef>
        <a:spcAft>
          <a:spcPct val="0"/>
        </a:spcAft>
        <a:buClr>
          <a:srgbClr val="000080"/>
        </a:buClr>
        <a:buFont typeface="Wingdings" pitchFamily="2" charset="2"/>
        <a:buChar char="§"/>
        <a:defRPr>
          <a:solidFill>
            <a:schemeClr val="tx1"/>
          </a:solidFill>
          <a:latin typeface="DIN-RegularAlternate" charset="0"/>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1.gif"/><Relationship Id="rId5" Type="http://schemas.openxmlformats.org/officeDocument/2006/relationships/image" Target="../media/image5.emf"/><Relationship Id="rId4" Type="http://schemas.openxmlformats.org/officeDocument/2006/relationships/image" Target="../media/image4.jpeg"/></Relationships>
</file>

<file path=ppt/slides/_rels/slide2.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6.emf"/><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9.png"/></Relationships>
</file>

<file path=ppt/slides/_rels/slide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rotWithShape="1">
          <a:blip r:embed="rId3"/>
          <a:srcRect l="39801" t="29749" r="11813" b="10630"/>
          <a:stretch/>
        </p:blipFill>
        <p:spPr>
          <a:xfrm>
            <a:off x="0" y="-1"/>
            <a:ext cx="9899368" cy="6858001"/>
          </a:xfrm>
          <a:prstGeom prst="rect">
            <a:avLst/>
          </a:prstGeom>
        </p:spPr>
      </p:pic>
      <p:pic>
        <p:nvPicPr>
          <p:cNvPr id="13" name="Imagen 12"/>
          <p:cNvPicPr>
            <a:picLocks noChangeAspect="1"/>
          </p:cNvPicPr>
          <p:nvPr/>
        </p:nvPicPr>
        <p:blipFill>
          <a:blip r:embed="rId4">
            <a:alphaModFix amt="79000"/>
            <a:extLst>
              <a:ext uri="{28A0092B-C50C-407E-A947-70E740481C1C}">
                <a14:useLocalDpi xmlns:a14="http://schemas.microsoft.com/office/drawing/2010/main" val="0"/>
              </a:ext>
            </a:extLst>
          </a:blip>
          <a:srcRect/>
          <a:stretch>
            <a:fillRect/>
          </a:stretch>
        </p:blipFill>
        <p:spPr bwMode="auto">
          <a:xfrm>
            <a:off x="1" y="2422058"/>
            <a:ext cx="2209799" cy="3759200"/>
          </a:xfrm>
          <a:prstGeom prst="rect">
            <a:avLst/>
          </a:prstGeom>
          <a:solidFill>
            <a:schemeClr val="bg1"/>
          </a:solidFill>
          <a:ln>
            <a:noFill/>
          </a:ln>
          <a:extLst>
            <a:ext uri="{909E8E84-426E-40dd-AFC4-6F175D3DCCD1}">
              <a14:hiddenFill xmlns:mc="http://schemas.openxmlformats.org/markup-compatibility/2006" xmlns:mv="urn:schemas-microsoft-com:mac:vml" xmlns:a14="http://schemas.microsoft.com/office/drawing/2010/main" xmlns="">
                <a:solidFill>
                  <a:srgbClr val="FFFFFF">
                    <a:alpha val="78822"/>
                  </a:srgbClr>
                </a:solidFill>
              </a14:hiddenFill>
            </a:ext>
            <a:ext uri="{91240B29-F687-4f45-9708-019B960494DF}">
              <a14:hiddenLine xmlns:mc="http://schemas.openxmlformats.org/markup-compatibility/2006" xmlns:mv="urn:schemas-microsoft-com:mac:vml" xmlns:a14="http://schemas.microsoft.com/office/drawing/2010/main" xmlns="" w="9525">
                <a:solidFill>
                  <a:srgbClr val="000000"/>
                </a:solidFill>
                <a:miter lim="800000"/>
                <a:headEnd/>
                <a:tailEnd/>
              </a14:hiddenLine>
            </a:ext>
          </a:extLst>
        </p:spPr>
      </p:pic>
      <p:pic>
        <p:nvPicPr>
          <p:cNvPr id="15" name="Imagen 2"/>
          <p:cNvPicPr preferRelativeResize="0">
            <a:picLocks/>
          </p:cNvPicPr>
          <p:nvPr/>
        </p:nvPicPr>
        <p:blipFill>
          <a:blip r:embed="rId5">
            <a:extLst>
              <a:ext uri="{28A0092B-C50C-407E-A947-70E740481C1C}">
                <a14:useLocalDpi xmlns:a14="http://schemas.microsoft.com/office/drawing/2010/main" val="0"/>
              </a:ext>
            </a:extLst>
          </a:blip>
          <a:srcRect/>
          <a:stretch>
            <a:fillRect/>
          </a:stretch>
        </p:blipFill>
        <p:spPr bwMode="auto">
          <a:xfrm>
            <a:off x="0" y="304800"/>
            <a:ext cx="4826000" cy="4932906"/>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
                <a:solidFill>
                  <a:srgbClr val="FFFFFF"/>
                </a:solidFill>
              </a14:hiddenFill>
            </a:ext>
            <a:ext uri="{91240B29-F687-4f45-9708-019B960494DF}">
              <a14:hiddenLine xmlns:mc="http://schemas.openxmlformats.org/markup-compatibility/2006" xmlns:mv="urn:schemas-microsoft-com:mac:vml" xmlns:a14="http://schemas.microsoft.com/office/drawing/2010/main" xmlns="" w="9525">
                <a:solidFill>
                  <a:srgbClr val="000000"/>
                </a:solidFill>
                <a:miter lim="800000"/>
                <a:headEnd/>
                <a:tailEnd/>
              </a14:hiddenLine>
            </a:ext>
          </a:extLst>
        </p:spPr>
      </p:pic>
      <p:sp>
        <p:nvSpPr>
          <p:cNvPr id="18" name="Marcador de texto 13"/>
          <p:cNvSpPr txBox="1">
            <a:spLocks/>
          </p:cNvSpPr>
          <p:nvPr/>
        </p:nvSpPr>
        <p:spPr>
          <a:xfrm>
            <a:off x="303176" y="4563088"/>
            <a:ext cx="4182533" cy="316284"/>
          </a:xfrm>
          <a:prstGeom prst="rect">
            <a:avLst/>
          </a:prstGeom>
        </p:spPr>
        <p:txBody>
          <a:bodyPr vert="horz" lIns="91440" tIns="45720" rIns="91440" bIns="45720" rtlCol="0" anchor="ctr">
            <a:normAutofit lnSpcReduction="10000"/>
          </a:bodyPr>
          <a:lstStyle>
            <a:lvl1pPr marL="0" indent="0">
              <a:spcAft>
                <a:spcPts val="0"/>
              </a:spcAft>
              <a:buNone/>
              <a:defRPr baseline="0">
                <a:solidFill>
                  <a:srgbClr val="53565A"/>
                </a:solidFill>
              </a:defRPr>
            </a:lvl1pPr>
          </a:lstStyle>
          <a:p>
            <a:pPr marL="0" marR="0" lvl="0" indent="0" algn="l" defTabSz="914400" rtl="0" eaLnBrk="1" fontAlgn="auto" latinLnBrk="0" hangingPunct="1">
              <a:lnSpc>
                <a:spcPct val="100000"/>
              </a:lnSpc>
              <a:spcBef>
                <a:spcPts val="0"/>
              </a:spcBef>
              <a:spcAft>
                <a:spcPts val="0"/>
              </a:spcAft>
              <a:buClr>
                <a:srgbClr val="4B4B4B"/>
              </a:buClr>
              <a:buSzPct val="120000"/>
              <a:buFont typeface="Arial" panose="020B0604020202020204" pitchFamily="34" charset="0"/>
              <a:buNone/>
              <a:tabLst/>
              <a:defRPr/>
            </a:pPr>
            <a:r>
              <a:rPr kumimoji="0" lang="es-ES" sz="1600" b="0" i="0" u="none" strike="noStrike" kern="1200" cap="none" spc="0" normalizeH="0" baseline="0" noProof="0" dirty="0">
                <a:ln>
                  <a:noFill/>
                </a:ln>
                <a:solidFill>
                  <a:srgbClr val="53565A"/>
                </a:solidFill>
                <a:effectLst/>
                <a:uLnTx/>
                <a:uFillTx/>
                <a:latin typeface="Adelle" panose="02000503060000020004" pitchFamily="2" charset="0"/>
                <a:ea typeface="+mn-ea"/>
                <a:cs typeface="+mn-cs"/>
              </a:rPr>
              <a:t>Madrid, 2019</a:t>
            </a:r>
          </a:p>
        </p:txBody>
      </p:sp>
      <p:sp>
        <p:nvSpPr>
          <p:cNvPr id="19" name="Marcador de texto 12"/>
          <p:cNvSpPr txBox="1">
            <a:spLocks/>
          </p:cNvSpPr>
          <p:nvPr/>
        </p:nvSpPr>
        <p:spPr>
          <a:xfrm>
            <a:off x="302508" y="3420774"/>
            <a:ext cx="4498091" cy="1142313"/>
          </a:xfrm>
          <a:prstGeom prst="rect">
            <a:avLst/>
          </a:prstGeom>
        </p:spPr>
        <p:txBody>
          <a:bodyPr vert="horz" lIns="91440" tIns="45720" rIns="91440" bIns="45720" rtlCol="0">
            <a:normAutofit fontScale="92500" lnSpcReduction="20000"/>
          </a:bodyPr>
          <a:lstStyle>
            <a:lvl1pPr marL="0" indent="0">
              <a:buNone/>
              <a:defRPr>
                <a:solidFill>
                  <a:srgbClr val="7FA9AE"/>
                </a:solidFill>
              </a:defRPr>
            </a:lvl1pPr>
          </a:lstStyle>
          <a:p>
            <a:pPr marL="0" marR="0" lvl="0" indent="0" algn="l" defTabSz="914400" rtl="0" eaLnBrk="1" fontAlgn="auto" latinLnBrk="0" hangingPunct="1">
              <a:lnSpc>
                <a:spcPct val="100000"/>
              </a:lnSpc>
              <a:spcBef>
                <a:spcPts val="0"/>
              </a:spcBef>
              <a:spcAft>
                <a:spcPts val="600"/>
              </a:spcAft>
              <a:buClr>
                <a:srgbClr val="4B4B4B"/>
              </a:buClr>
              <a:buSzPct val="120000"/>
              <a:buFont typeface="Arial" panose="020B0604020202020204" pitchFamily="34" charset="0"/>
              <a:buNone/>
              <a:tabLst/>
              <a:defRPr/>
            </a:pPr>
            <a:r>
              <a:rPr kumimoji="0" lang="es-ES" sz="1600" b="0" i="0" u="none" strike="noStrike" kern="1200" cap="none" spc="0" normalizeH="0" baseline="0" noProof="0" dirty="0">
                <a:ln>
                  <a:noFill/>
                </a:ln>
                <a:solidFill>
                  <a:srgbClr val="7FA9AE"/>
                </a:solidFill>
                <a:effectLst/>
                <a:uLnTx/>
                <a:uFillTx/>
                <a:latin typeface="Adelle" panose="02000503060000020004" pitchFamily="2" charset="0"/>
                <a:ea typeface="+mn-ea"/>
                <a:cs typeface="+mn-cs"/>
              </a:rPr>
              <a:t>Javier Molina Acebo</a:t>
            </a:r>
          </a:p>
          <a:p>
            <a:pPr marL="0" marR="0" lvl="0" indent="0" algn="l" defTabSz="914400" rtl="0" eaLnBrk="1" fontAlgn="auto" latinLnBrk="0" hangingPunct="1">
              <a:lnSpc>
                <a:spcPct val="100000"/>
              </a:lnSpc>
              <a:spcBef>
                <a:spcPts val="0"/>
              </a:spcBef>
              <a:spcAft>
                <a:spcPts val="600"/>
              </a:spcAft>
              <a:buClr>
                <a:srgbClr val="4B4B4B"/>
              </a:buClr>
              <a:buSzPct val="120000"/>
              <a:buFont typeface="Arial" panose="020B0604020202020204" pitchFamily="34" charset="0"/>
              <a:buNone/>
              <a:tabLst/>
              <a:defRPr/>
            </a:pPr>
            <a:r>
              <a:rPr lang="es-ES" sz="1600" dirty="0">
                <a:latin typeface="Adelle" panose="02000503060000020004" pitchFamily="2" charset="0"/>
                <a:ea typeface="+mn-ea"/>
                <a:cs typeface="+mn-cs"/>
              </a:rPr>
              <a:t>Miembro del Consejo</a:t>
            </a:r>
          </a:p>
          <a:p>
            <a:pPr marL="0" marR="0" lvl="0" indent="0" algn="l" defTabSz="914400" rtl="0" eaLnBrk="1" fontAlgn="auto" latinLnBrk="0" hangingPunct="1">
              <a:lnSpc>
                <a:spcPct val="100000"/>
              </a:lnSpc>
              <a:spcBef>
                <a:spcPts val="0"/>
              </a:spcBef>
              <a:spcAft>
                <a:spcPts val="600"/>
              </a:spcAft>
              <a:buClr>
                <a:srgbClr val="4B4B4B"/>
              </a:buClr>
              <a:buSzPct val="120000"/>
              <a:buFont typeface="Arial" panose="020B0604020202020204" pitchFamily="34" charset="0"/>
              <a:buNone/>
              <a:tabLst/>
              <a:defRPr/>
            </a:pPr>
            <a:r>
              <a:rPr lang="es-ES" sz="1600" dirty="0" err="1">
                <a:latin typeface="Adelle" panose="02000503060000020004" pitchFamily="2" charset="0"/>
                <a:ea typeface="+mn-ea"/>
                <a:cs typeface="+mn-cs"/>
              </a:rPr>
              <a:t>EdV</a:t>
            </a:r>
            <a:r>
              <a:rPr lang="es-ES" sz="1600" dirty="0">
                <a:latin typeface="Adelle" panose="02000503060000020004" pitchFamily="2" charset="0"/>
                <a:ea typeface="+mn-ea"/>
                <a:cs typeface="+mn-cs"/>
              </a:rPr>
              <a:t> - </a:t>
            </a:r>
            <a:r>
              <a:rPr lang="es-ES" sz="1600" dirty="0" err="1">
                <a:latin typeface="Adelle" panose="02000503060000020004" pitchFamily="2" charset="0"/>
                <a:ea typeface="+mn-ea"/>
                <a:cs typeface="+mn-cs"/>
              </a:rPr>
              <a:t>Executive</a:t>
            </a:r>
            <a:r>
              <a:rPr lang="es-ES" sz="1600" dirty="0">
                <a:latin typeface="Adelle" panose="02000503060000020004" pitchFamily="2" charset="0"/>
                <a:ea typeface="+mn-ea"/>
                <a:cs typeface="+mn-cs"/>
              </a:rPr>
              <a:t> </a:t>
            </a:r>
            <a:r>
              <a:rPr lang="es-ES" sz="1600" dirty="0" err="1">
                <a:latin typeface="Adelle" panose="02000503060000020004" pitchFamily="2" charset="0"/>
                <a:ea typeface="+mn-ea"/>
                <a:cs typeface="+mn-cs"/>
              </a:rPr>
              <a:t>Education</a:t>
            </a:r>
            <a:endParaRPr lang="es-ES" sz="1600" dirty="0">
              <a:latin typeface="Adelle" panose="02000503060000020004" pitchFamily="2" charset="0"/>
              <a:ea typeface="+mn-ea"/>
              <a:cs typeface="+mn-cs"/>
            </a:endParaRPr>
          </a:p>
          <a:p>
            <a:pPr marL="0" marR="0" lvl="0" indent="0" algn="l" defTabSz="914400" rtl="0" eaLnBrk="1" fontAlgn="auto" latinLnBrk="0" hangingPunct="1">
              <a:lnSpc>
                <a:spcPct val="100000"/>
              </a:lnSpc>
              <a:spcBef>
                <a:spcPts val="0"/>
              </a:spcBef>
              <a:spcAft>
                <a:spcPts val="600"/>
              </a:spcAft>
              <a:buClr>
                <a:srgbClr val="4B4B4B"/>
              </a:buClr>
              <a:buSzPct val="120000"/>
              <a:buFont typeface="Arial" panose="020B0604020202020204" pitchFamily="34" charset="0"/>
              <a:buNone/>
              <a:tabLst/>
              <a:defRPr/>
            </a:pPr>
            <a:r>
              <a:rPr lang="es-ES" sz="1600" dirty="0">
                <a:latin typeface="Adelle" panose="02000503060000020004" pitchFamily="2" charset="0"/>
                <a:ea typeface="+mn-ea"/>
                <a:cs typeface="+mn-cs"/>
              </a:rPr>
              <a:t>ESIC Business &amp; Marketing School</a:t>
            </a:r>
            <a:endParaRPr kumimoji="0" lang="es-ES" sz="1600" b="0" i="0" u="none" strike="noStrike" kern="1200" cap="none" spc="0" normalizeH="0" baseline="0" noProof="0" dirty="0">
              <a:ln>
                <a:noFill/>
              </a:ln>
              <a:solidFill>
                <a:srgbClr val="7FA9AE"/>
              </a:solidFill>
              <a:effectLst/>
              <a:uLnTx/>
              <a:uFillTx/>
              <a:latin typeface="Adelle" panose="02000503060000020004" pitchFamily="2" charset="0"/>
              <a:ea typeface="+mn-ea"/>
              <a:cs typeface="+mn-cs"/>
            </a:endParaRPr>
          </a:p>
        </p:txBody>
      </p:sp>
      <p:sp>
        <p:nvSpPr>
          <p:cNvPr id="11" name="Rectángulo 10"/>
          <p:cNvSpPr/>
          <p:nvPr/>
        </p:nvSpPr>
        <p:spPr>
          <a:xfrm>
            <a:off x="304800" y="1524000"/>
            <a:ext cx="4495800" cy="584776"/>
          </a:xfrm>
          <a:prstGeom prst="rect">
            <a:avLst/>
          </a:prstGeom>
        </p:spPr>
        <p:txBody>
          <a:bodyPr wrap="square">
            <a:spAutoFit/>
          </a:bodyPr>
          <a:lstStyle/>
          <a:p>
            <a:pPr marL="0" indent="0">
              <a:buNone/>
            </a:pPr>
            <a:r>
              <a:rPr lang="es-ES" sz="1600" dirty="0">
                <a:solidFill>
                  <a:srgbClr val="53565A"/>
                </a:solidFill>
                <a:latin typeface="Adelle" panose="02000503060000020004" pitchFamily="2" charset="0"/>
                <a:ea typeface="+mj-ea"/>
                <a:cs typeface="+mj-cs"/>
              </a:rPr>
              <a:t>Programa Superior de Gestión de empresas de Servicios Profesionales (Top Talent)</a:t>
            </a:r>
          </a:p>
        </p:txBody>
      </p:sp>
      <p:pic>
        <p:nvPicPr>
          <p:cNvPr id="17" name="Imagen 16"/>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81000" y="5489619"/>
            <a:ext cx="1371600" cy="453981"/>
          </a:xfrm>
          <a:prstGeom prst="rect">
            <a:avLst/>
          </a:prstGeom>
        </p:spPr>
      </p:pic>
      <p:pic>
        <p:nvPicPr>
          <p:cNvPr id="12" name="Imagen 11"/>
          <p:cNvPicPr>
            <a:picLocks noChangeAspect="1"/>
          </p:cNvPicPr>
          <p:nvPr/>
        </p:nvPicPr>
        <p:blipFill>
          <a:blip r:embed="rId7"/>
          <a:stretch>
            <a:fillRect/>
          </a:stretch>
        </p:blipFill>
        <p:spPr>
          <a:xfrm>
            <a:off x="304800" y="609600"/>
            <a:ext cx="3810000" cy="672353"/>
          </a:xfrm>
          <a:prstGeom prst="rect">
            <a:avLst/>
          </a:prstGeom>
        </p:spPr>
      </p:pic>
      <p:sp>
        <p:nvSpPr>
          <p:cNvPr id="20" name="Título 1">
            <a:extLst>
              <a:ext uri="{FF2B5EF4-FFF2-40B4-BE49-F238E27FC236}">
                <a16:creationId xmlns:a16="http://schemas.microsoft.com/office/drawing/2014/main" id="{3BCE4FEB-1392-4578-B057-AB8851984FF3}"/>
              </a:ext>
            </a:extLst>
          </p:cNvPr>
          <p:cNvSpPr txBox="1">
            <a:spLocks/>
          </p:cNvSpPr>
          <p:nvPr/>
        </p:nvSpPr>
        <p:spPr>
          <a:xfrm>
            <a:off x="303175" y="1905000"/>
            <a:ext cx="4825331" cy="1640191"/>
          </a:xfrm>
          <a:prstGeom prst="rect">
            <a:avLst/>
          </a:prstGeom>
        </p:spPr>
        <p:txBody>
          <a:bodyPr vert="horz" lIns="0" tIns="45720" rIns="0" bIns="45720" rtlCol="0" anchor="ctr">
            <a:normAutofit/>
          </a:bodyPr>
          <a:lstStyle>
            <a:lvl1pPr algn="l">
              <a:lnSpc>
                <a:spcPct val="100000"/>
              </a:lnSpc>
              <a:defRPr sz="2600" b="0">
                <a:solidFill>
                  <a:srgbClr val="53565A"/>
                </a:solidFill>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s-ES" sz="2400" b="0" i="0" u="none" strike="noStrike" kern="1200" cap="none" spc="0" normalizeH="0" baseline="0" noProof="0" dirty="0">
                <a:ln>
                  <a:noFill/>
                </a:ln>
                <a:solidFill>
                  <a:srgbClr val="53565A"/>
                </a:solidFill>
                <a:effectLst/>
                <a:uLnTx/>
                <a:uFillTx/>
                <a:latin typeface="Adelle" panose="02000503060000020004" pitchFamily="2" charset="0"/>
                <a:ea typeface="+mj-ea"/>
                <a:cs typeface="+mj-cs"/>
              </a:rPr>
              <a:t>M</a:t>
            </a:r>
            <a:r>
              <a:rPr lang="es-ES" sz="2400" noProof="0" dirty="0">
                <a:latin typeface="Adelle" panose="02000503060000020004" pitchFamily="2" charset="0"/>
                <a:ea typeface="+mj-ea"/>
                <a:cs typeface="+mj-cs"/>
              </a:rPr>
              <a:t>ódulo: Enfoque Comercial </a:t>
            </a:r>
          </a:p>
          <a:p>
            <a:pPr marL="0" marR="0" lvl="0" indent="0" algn="l" defTabSz="914400" rtl="0" eaLnBrk="1" fontAlgn="auto" latinLnBrk="0" hangingPunct="1">
              <a:lnSpc>
                <a:spcPct val="100000"/>
              </a:lnSpc>
              <a:spcBef>
                <a:spcPct val="0"/>
              </a:spcBef>
              <a:spcAft>
                <a:spcPts val="0"/>
              </a:spcAft>
              <a:buClrTx/>
              <a:buSzTx/>
              <a:buFontTx/>
              <a:buNone/>
              <a:tabLst/>
              <a:defRPr/>
            </a:pPr>
            <a:r>
              <a:rPr lang="es-ES" sz="1700" noProof="0" dirty="0">
                <a:latin typeface="Adelle" panose="02000503060000020004" pitchFamily="2" charset="0"/>
                <a:ea typeface="+mj-ea"/>
                <a:cs typeface="+mj-cs"/>
              </a:rPr>
              <a:t>Técnicas y Habilidades en los </a:t>
            </a:r>
            <a:r>
              <a:rPr lang="es-ES" sz="1700" dirty="0">
                <a:latin typeface="Adelle" panose="02000503060000020004" pitchFamily="2" charset="0"/>
                <a:ea typeface="+mj-ea"/>
                <a:cs typeface="+mj-cs"/>
              </a:rPr>
              <a:t>Procesos Comerciales</a:t>
            </a:r>
            <a:endParaRPr kumimoji="0" lang="es-ES" sz="1700" b="0" i="0" u="none" strike="noStrike" kern="1200" cap="none" spc="0" normalizeH="0" baseline="0" noProof="0" dirty="0">
              <a:ln>
                <a:noFill/>
              </a:ln>
              <a:solidFill>
                <a:srgbClr val="53565A"/>
              </a:solidFill>
              <a:effectLst/>
              <a:uLnTx/>
              <a:uFillTx/>
              <a:latin typeface="Adelle" panose="02000503060000020004" pitchFamily="2" charset="0"/>
              <a:ea typeface="+mj-ea"/>
              <a:cs typeface="+mj-cs"/>
            </a:endParaRPr>
          </a:p>
        </p:txBody>
      </p:sp>
      <p:sp>
        <p:nvSpPr>
          <p:cNvPr id="21" name="Título 1">
            <a:extLst>
              <a:ext uri="{FF2B5EF4-FFF2-40B4-BE49-F238E27FC236}">
                <a16:creationId xmlns:a16="http://schemas.microsoft.com/office/drawing/2014/main" id="{1C7AF5B4-B2D4-4D26-90D2-458BFC55487F}"/>
              </a:ext>
            </a:extLst>
          </p:cNvPr>
          <p:cNvSpPr txBox="1">
            <a:spLocks/>
          </p:cNvSpPr>
          <p:nvPr/>
        </p:nvSpPr>
        <p:spPr>
          <a:xfrm>
            <a:off x="560512" y="5912304"/>
            <a:ext cx="9223559" cy="1189104"/>
          </a:xfrm>
          <a:prstGeom prst="rect">
            <a:avLst/>
          </a:prstGeom>
        </p:spPr>
        <p:txBody>
          <a:bodyPr vert="horz" lIns="91440" tIns="45720" rIns="91440" bIns="45720" rtlCol="0" anchor="ctr">
            <a:normAutofit/>
          </a:bodyPr>
          <a:lstStyle/>
          <a:p>
            <a:pPr marL="0" marR="0" lvl="0" indent="0" algn="r" defTabSz="914400" rtl="0" eaLnBrk="1" fontAlgn="auto" latinLnBrk="0" hangingPunct="1">
              <a:lnSpc>
                <a:spcPct val="100000"/>
              </a:lnSpc>
              <a:spcBef>
                <a:spcPct val="0"/>
              </a:spcBef>
              <a:spcAft>
                <a:spcPts val="0"/>
              </a:spcAft>
              <a:buClrTx/>
              <a:buSzTx/>
              <a:buFont typeface="+mj-lt"/>
              <a:buNone/>
              <a:tabLst/>
              <a:defRPr/>
            </a:pPr>
            <a:r>
              <a:rPr kumimoji="0" lang="es-ES" sz="3200" b="1" i="0" u="none" strike="noStrike" kern="1200" cap="none" spc="0" normalizeH="0" baseline="0" noProof="0" dirty="0">
                <a:ln>
                  <a:noFill/>
                </a:ln>
                <a:solidFill>
                  <a:schemeClr val="bg1"/>
                </a:solidFill>
                <a:effectLst/>
                <a:uLnTx/>
                <a:uFillTx/>
                <a:latin typeface="Adelle" panose="02000503060000020004" pitchFamily="2" charset="0"/>
                <a:ea typeface="+mj-ea"/>
                <a:cs typeface="+mj-cs"/>
              </a:rPr>
              <a:t>Case-</a:t>
            </a:r>
            <a:r>
              <a:rPr kumimoji="0" lang="es-ES" sz="3200" b="1" i="0" u="none" strike="noStrike" kern="1200" cap="none" spc="0" normalizeH="0" baseline="0" noProof="0" dirty="0" err="1">
                <a:ln>
                  <a:noFill/>
                </a:ln>
                <a:solidFill>
                  <a:schemeClr val="bg1"/>
                </a:solidFill>
                <a:effectLst/>
                <a:uLnTx/>
                <a:uFillTx/>
                <a:latin typeface="Adelle" panose="02000503060000020004" pitchFamily="2" charset="0"/>
                <a:ea typeface="+mj-ea"/>
                <a:cs typeface="+mj-cs"/>
              </a:rPr>
              <a:t>Study</a:t>
            </a:r>
            <a:endParaRPr kumimoji="0" lang="es-ES" sz="3200" b="1" i="0" u="none" strike="noStrike" kern="1200" cap="none" spc="0" normalizeH="0" baseline="0" noProof="0" dirty="0">
              <a:ln>
                <a:noFill/>
              </a:ln>
              <a:solidFill>
                <a:schemeClr val="bg1"/>
              </a:solidFill>
              <a:effectLst/>
              <a:uLnTx/>
              <a:uFillTx/>
              <a:latin typeface="Adelle" panose="02000503060000020004" pitchFamily="2" charset="0"/>
              <a:ea typeface="+mj-ea"/>
              <a:cs typeface="+mj-cs"/>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554483" y="2147490"/>
            <a:ext cx="8543925" cy="1189104"/>
          </a:xfrm>
        </p:spPr>
        <p:txBody>
          <a:bodyPr/>
          <a:lstStyle/>
          <a:p>
            <a:r>
              <a:rPr lang="es-ES" dirty="0"/>
              <a:t>Titulo del Punto</a:t>
            </a:r>
          </a:p>
        </p:txBody>
      </p:sp>
      <p:sp>
        <p:nvSpPr>
          <p:cNvPr id="5" name="4 Rectángulo"/>
          <p:cNvSpPr/>
          <p:nvPr/>
        </p:nvSpPr>
        <p:spPr>
          <a:xfrm>
            <a:off x="0" y="0"/>
            <a:ext cx="9906000" cy="6858000"/>
          </a:xfrm>
          <a:prstGeom prst="rect">
            <a:avLst/>
          </a:prstGeom>
          <a:solidFill>
            <a:srgbClr val="3F9599"/>
          </a:solidFill>
          <a:ln>
            <a:noFill/>
          </a:ln>
        </p:spPr>
        <p:style>
          <a:lnRef idx="2">
            <a:schemeClr val="dk1">
              <a:shade val="50000"/>
            </a:schemeClr>
          </a:lnRef>
          <a:fillRef idx="1">
            <a:schemeClr val="dk1"/>
          </a:fillRef>
          <a:effectRef idx="0">
            <a:schemeClr val="dk1"/>
          </a:effectRef>
          <a:fontRef idx="minor">
            <a:schemeClr val="lt1"/>
          </a:fontRef>
        </p:style>
        <p:txBody>
          <a:bodyPr anchor="ctr"/>
          <a:lstStyle/>
          <a:p>
            <a:pPr>
              <a:defRPr/>
            </a:pPr>
            <a:endParaRPr lang="es-ES"/>
          </a:p>
        </p:txBody>
      </p:sp>
      <p:sp>
        <p:nvSpPr>
          <p:cNvPr id="6" name="Título 1"/>
          <p:cNvSpPr txBox="1">
            <a:spLocks/>
          </p:cNvSpPr>
          <p:nvPr/>
        </p:nvSpPr>
        <p:spPr>
          <a:xfrm>
            <a:off x="682441" y="2147490"/>
            <a:ext cx="9223559" cy="1189104"/>
          </a:xfrm>
          <a:prstGeom prst="rect">
            <a:avLst/>
          </a:prstGeom>
        </p:spPr>
        <p:txBody>
          <a:bodyPr vert="horz" lIns="91440" tIns="45720" rIns="91440" bIns="45720" rtlCol="0" anchor="ctr">
            <a:normAutofit/>
          </a:bodyPr>
          <a:lstStyle/>
          <a:p>
            <a:pPr marL="0" marR="0" lvl="0" indent="0" algn="l" defTabSz="914400" rtl="0" eaLnBrk="1" fontAlgn="auto" latinLnBrk="0" hangingPunct="1">
              <a:lnSpc>
                <a:spcPct val="100000"/>
              </a:lnSpc>
              <a:spcBef>
                <a:spcPct val="0"/>
              </a:spcBef>
              <a:spcAft>
                <a:spcPts val="0"/>
              </a:spcAft>
              <a:buClrTx/>
              <a:buSzTx/>
              <a:buFont typeface="+mj-lt"/>
              <a:buNone/>
              <a:tabLst/>
              <a:defRPr/>
            </a:pPr>
            <a:r>
              <a:rPr kumimoji="0" lang="es-ES" sz="3200" b="1" i="0" u="none" strike="noStrike" kern="1200" cap="none" spc="0" normalizeH="0" baseline="0" noProof="0" dirty="0">
                <a:ln>
                  <a:noFill/>
                </a:ln>
                <a:solidFill>
                  <a:schemeClr val="bg1"/>
                </a:solidFill>
                <a:effectLst/>
                <a:uLnTx/>
                <a:uFillTx/>
                <a:latin typeface="Adelle" panose="02000503060000020004" pitchFamily="2" charset="0"/>
                <a:ea typeface="+mj-ea"/>
                <a:cs typeface="+mj-cs"/>
              </a:rPr>
              <a:t>Case-</a:t>
            </a:r>
            <a:r>
              <a:rPr kumimoji="0" lang="es-ES" sz="3200" b="1" i="0" u="none" strike="noStrike" kern="1200" cap="none" spc="0" normalizeH="0" baseline="0" noProof="0" dirty="0" err="1">
                <a:ln>
                  <a:noFill/>
                </a:ln>
                <a:solidFill>
                  <a:schemeClr val="bg1"/>
                </a:solidFill>
                <a:effectLst/>
                <a:uLnTx/>
                <a:uFillTx/>
                <a:latin typeface="Adelle" panose="02000503060000020004" pitchFamily="2" charset="0"/>
                <a:ea typeface="+mj-ea"/>
                <a:cs typeface="+mj-cs"/>
              </a:rPr>
              <a:t>Study</a:t>
            </a:r>
            <a:endParaRPr kumimoji="0" lang="es-ES" sz="3200" b="1" i="0" u="none" strike="noStrike" kern="1200" cap="none" spc="0" normalizeH="0" baseline="0" noProof="0" dirty="0">
              <a:ln>
                <a:noFill/>
              </a:ln>
              <a:solidFill>
                <a:schemeClr val="bg1"/>
              </a:solidFill>
              <a:effectLst/>
              <a:uLnTx/>
              <a:uFillTx/>
              <a:latin typeface="Adelle" panose="02000503060000020004" pitchFamily="2" charset="0"/>
              <a:ea typeface="+mj-ea"/>
              <a:cs typeface="+mj-cs"/>
            </a:endParaRPr>
          </a:p>
        </p:txBody>
      </p:sp>
      <p:pic>
        <p:nvPicPr>
          <p:cNvPr id="7" name="Imagen 12"/>
          <p:cNvPicPr>
            <a:picLocks noChangeAspect="1"/>
          </p:cNvPicPr>
          <p:nvPr/>
        </p:nvPicPr>
        <p:blipFill>
          <a:blip r:embed="rId2" cstate="email">
            <a:extLst>
              <a:ext uri="{28A0092B-C50C-407E-A947-70E740481C1C}">
                <a14:useLocalDpi xmlns:a14="http://schemas.microsoft.com/office/drawing/2010/main" val="0"/>
              </a:ext>
            </a:extLst>
          </a:blip>
          <a:srcRect/>
          <a:stretch>
            <a:fillRect/>
          </a:stretch>
        </p:blipFill>
        <p:spPr bwMode="auto">
          <a:xfrm>
            <a:off x="821265" y="426555"/>
            <a:ext cx="2148571" cy="173714"/>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
                <a:solidFill>
                  <a:srgbClr val="FFFFFF"/>
                </a:solidFill>
              </a14:hiddenFill>
            </a:ext>
            <a:ext uri="{91240B29-F687-4f45-9708-019B960494DF}">
              <a14:hiddenLine xmlns:mc="http://schemas.openxmlformats.org/markup-compatibility/2006" xmlns:mv="urn:schemas-microsoft-com:mac:vml" xmlns:a14="http://schemas.microsoft.com/office/drawing/2010/main" xmlns="" w="9525">
                <a:solidFill>
                  <a:srgbClr val="000000"/>
                </a:solidFill>
                <a:miter lim="800000"/>
                <a:headEnd/>
                <a:tailEnd/>
              </a14:hiddenLine>
            </a:ext>
          </a:extLst>
        </p:spPr>
      </p:pic>
      <p:pic>
        <p:nvPicPr>
          <p:cNvPr id="10" name="Imagen 9"/>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7772400" y="332748"/>
            <a:ext cx="1295400" cy="429252"/>
          </a:xfrm>
          <a:prstGeom prst="rect">
            <a:avLst/>
          </a:prstGeom>
        </p:spPr>
      </p:pic>
    </p:spTree>
    <p:extLst>
      <p:ext uri="{BB962C8B-B14F-4D97-AF65-F5344CB8AC3E}">
        <p14:creationId xmlns:p14="http://schemas.microsoft.com/office/powerpoint/2010/main" val="219069681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a:extLst>
              <a:ext uri="{FF2B5EF4-FFF2-40B4-BE49-F238E27FC236}">
                <a16:creationId xmlns:a16="http://schemas.microsoft.com/office/drawing/2014/main" id="{E3730687-8CE7-4D52-9BBF-9F83524D03E8}"/>
              </a:ext>
            </a:extLst>
          </p:cNvPr>
          <p:cNvPicPr>
            <a:picLocks noChangeAspect="1"/>
          </p:cNvPicPr>
          <p:nvPr/>
        </p:nvPicPr>
        <p:blipFill rotWithShape="1">
          <a:blip r:embed="rId3"/>
          <a:srcRect l="32554" t="17693" r="36916" b="6062"/>
          <a:stretch/>
        </p:blipFill>
        <p:spPr>
          <a:xfrm>
            <a:off x="402897" y="562879"/>
            <a:ext cx="4205615" cy="5907888"/>
          </a:xfrm>
          <a:prstGeom prst="rect">
            <a:avLst/>
          </a:prstGeom>
          <a:ln>
            <a:solidFill>
              <a:schemeClr val="tx1"/>
            </a:solidFill>
          </a:ln>
        </p:spPr>
      </p:pic>
      <p:pic>
        <p:nvPicPr>
          <p:cNvPr id="4" name="Imagen 3">
            <a:extLst>
              <a:ext uri="{FF2B5EF4-FFF2-40B4-BE49-F238E27FC236}">
                <a16:creationId xmlns:a16="http://schemas.microsoft.com/office/drawing/2014/main" id="{C3ACF462-76F6-4DD5-8A98-3FA9B93B3FBF}"/>
              </a:ext>
            </a:extLst>
          </p:cNvPr>
          <p:cNvPicPr>
            <a:picLocks noChangeAspect="1"/>
          </p:cNvPicPr>
          <p:nvPr/>
        </p:nvPicPr>
        <p:blipFill rotWithShape="1">
          <a:blip r:embed="rId4"/>
          <a:srcRect l="32554" t="17693" r="36916" b="6062"/>
          <a:stretch/>
        </p:blipFill>
        <p:spPr>
          <a:xfrm>
            <a:off x="5283889" y="562879"/>
            <a:ext cx="4205615" cy="5907888"/>
          </a:xfrm>
          <a:prstGeom prst="rect">
            <a:avLst/>
          </a:prstGeom>
          <a:ln>
            <a:solidFill>
              <a:schemeClr val="tx1"/>
            </a:solidFill>
          </a:ln>
        </p:spPr>
      </p:pic>
      <p:pic>
        <p:nvPicPr>
          <p:cNvPr id="5" name="Imagen 4">
            <a:extLst>
              <a:ext uri="{FF2B5EF4-FFF2-40B4-BE49-F238E27FC236}">
                <a16:creationId xmlns:a16="http://schemas.microsoft.com/office/drawing/2014/main" id="{BCF1CC6F-407F-4907-9DCC-E815EE7ABD52}"/>
              </a:ext>
            </a:extLst>
          </p:cNvPr>
          <p:cNvPicPr>
            <a:picLocks noChangeAspect="1"/>
          </p:cNvPicPr>
          <p:nvPr/>
        </p:nvPicPr>
        <p:blipFill rotWithShape="1">
          <a:blip r:embed="rId5"/>
          <a:srcRect l="32554" t="17693" r="36916" b="6062"/>
          <a:stretch/>
        </p:blipFill>
        <p:spPr>
          <a:xfrm>
            <a:off x="10324449" y="548680"/>
            <a:ext cx="4205615" cy="5907888"/>
          </a:xfrm>
          <a:prstGeom prst="rect">
            <a:avLst/>
          </a:prstGeom>
          <a:ln>
            <a:solidFill>
              <a:schemeClr val="tx1"/>
            </a:solidFill>
          </a:ln>
        </p:spPr>
      </p:pic>
    </p:spTree>
    <p:extLst>
      <p:ext uri="{BB962C8B-B14F-4D97-AF65-F5344CB8AC3E}">
        <p14:creationId xmlns:p14="http://schemas.microsoft.com/office/powerpoint/2010/main" val="160139348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n 4">
            <a:extLst>
              <a:ext uri="{FF2B5EF4-FFF2-40B4-BE49-F238E27FC236}">
                <a16:creationId xmlns:a16="http://schemas.microsoft.com/office/drawing/2014/main" id="{BCF1CC6F-407F-4907-9DCC-E815EE7ABD52}"/>
              </a:ext>
            </a:extLst>
          </p:cNvPr>
          <p:cNvPicPr>
            <a:picLocks noChangeAspect="1"/>
          </p:cNvPicPr>
          <p:nvPr/>
        </p:nvPicPr>
        <p:blipFill rotWithShape="1">
          <a:blip r:embed="rId3"/>
          <a:srcRect l="32554" t="17693" r="36916" b="6062"/>
          <a:stretch/>
        </p:blipFill>
        <p:spPr>
          <a:xfrm>
            <a:off x="416496" y="548680"/>
            <a:ext cx="4205615" cy="5907888"/>
          </a:xfrm>
          <a:prstGeom prst="rect">
            <a:avLst/>
          </a:prstGeom>
          <a:ln>
            <a:solidFill>
              <a:schemeClr val="tx1"/>
            </a:solidFill>
          </a:ln>
        </p:spPr>
      </p:pic>
    </p:spTree>
    <p:extLst>
      <p:ext uri="{BB962C8B-B14F-4D97-AF65-F5344CB8AC3E}">
        <p14:creationId xmlns:p14="http://schemas.microsoft.com/office/powerpoint/2010/main" val="18196871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2">
            <a:extLst>
              <a:ext uri="{FF2B5EF4-FFF2-40B4-BE49-F238E27FC236}">
                <a16:creationId xmlns:a16="http://schemas.microsoft.com/office/drawing/2014/main" id="{48B5A823-9C25-43FA-8942-E6C8244311C1}"/>
              </a:ext>
            </a:extLst>
          </p:cNvPr>
          <p:cNvSpPr txBox="1">
            <a:spLocks noChangeArrowheads="1"/>
          </p:cNvSpPr>
          <p:nvPr/>
        </p:nvSpPr>
        <p:spPr>
          <a:xfrm>
            <a:off x="273051" y="802258"/>
            <a:ext cx="9432924" cy="826542"/>
          </a:xfrm>
          <a:prstGeom prst="rect">
            <a:avLst/>
          </a:prstGeom>
          <a:noFill/>
        </p:spPr>
        <p:txBody>
          <a:bodyPr lIns="99779" tIns="49890" rIns="99779" bIns="49890"/>
          <a:lstStyle>
            <a:lvl1pPr marL="334963" indent="-334963" algn="l" defTabSz="893763" rtl="0" eaLnBrk="0" fontAlgn="base" hangingPunct="0">
              <a:spcBef>
                <a:spcPct val="20000"/>
              </a:spcBef>
              <a:spcAft>
                <a:spcPct val="0"/>
              </a:spcAft>
              <a:buClr>
                <a:srgbClr val="000080"/>
              </a:buClr>
              <a:buSzPct val="70000"/>
              <a:buFont typeface="Wingdings" charset="0"/>
              <a:buChar char="n"/>
              <a:defRPr sz="2000">
                <a:solidFill>
                  <a:schemeClr val="tx1"/>
                </a:solidFill>
                <a:latin typeface="+mn-lt"/>
                <a:ea typeface="ＭＳ Ｐゴシック" charset="0"/>
                <a:cs typeface="ＭＳ Ｐゴシック" charset="0"/>
              </a:defRPr>
            </a:lvl1pPr>
            <a:lvl2pPr marL="727075" indent="-279400" algn="l" defTabSz="893763" rtl="0" eaLnBrk="0" fontAlgn="base" hangingPunct="0">
              <a:spcBef>
                <a:spcPct val="20000"/>
              </a:spcBef>
              <a:spcAft>
                <a:spcPct val="0"/>
              </a:spcAft>
              <a:buClr>
                <a:srgbClr val="000080"/>
              </a:buClr>
              <a:buSzPct val="70000"/>
              <a:buFont typeface="Wingdings" charset="0"/>
              <a:buChar char="o"/>
              <a:defRPr sz="2800">
                <a:solidFill>
                  <a:schemeClr val="tx1"/>
                </a:solidFill>
                <a:latin typeface="DIN-RegularAlternate" charset="0"/>
                <a:ea typeface="ＭＳ Ｐゴシック" charset="0"/>
              </a:defRPr>
            </a:lvl2pPr>
            <a:lvl3pPr marL="1117600" indent="-223838" algn="l" defTabSz="893763" rtl="0" eaLnBrk="0" fontAlgn="base" hangingPunct="0">
              <a:spcBef>
                <a:spcPct val="20000"/>
              </a:spcBef>
              <a:spcAft>
                <a:spcPct val="0"/>
              </a:spcAft>
              <a:buClr>
                <a:srgbClr val="000080"/>
              </a:buClr>
              <a:buFont typeface="Wingdings" charset="0"/>
              <a:buChar char="§"/>
              <a:defRPr sz="2400">
                <a:solidFill>
                  <a:schemeClr val="tx1"/>
                </a:solidFill>
                <a:latin typeface="DIN-RegularAlternate" charset="0"/>
                <a:ea typeface="ＭＳ Ｐゴシック" charset="0"/>
              </a:defRPr>
            </a:lvl3pPr>
            <a:lvl4pPr marL="1565275" indent="-223838" algn="l" defTabSz="893763" rtl="0" eaLnBrk="0" fontAlgn="base" hangingPunct="0">
              <a:spcBef>
                <a:spcPct val="20000"/>
              </a:spcBef>
              <a:spcAft>
                <a:spcPct val="0"/>
              </a:spcAft>
              <a:buClr>
                <a:srgbClr val="000080"/>
              </a:buClr>
              <a:buFont typeface="Wingdings" charset="0"/>
              <a:buChar char="ú"/>
              <a:defRPr sz="2000">
                <a:solidFill>
                  <a:schemeClr val="tx1"/>
                </a:solidFill>
                <a:latin typeface="DIN-RegularAlternate" charset="0"/>
                <a:ea typeface="ＭＳ Ｐゴシック" charset="0"/>
              </a:defRPr>
            </a:lvl4pPr>
            <a:lvl5pPr marL="2011363" indent="-223838" algn="l" defTabSz="893763" rtl="0" eaLnBrk="0" fontAlgn="base" hangingPunct="0">
              <a:spcBef>
                <a:spcPct val="20000"/>
              </a:spcBef>
              <a:spcAft>
                <a:spcPct val="0"/>
              </a:spcAft>
              <a:buClr>
                <a:srgbClr val="000080"/>
              </a:buClr>
              <a:buFont typeface="Wingdings" charset="0"/>
              <a:buChar char="§"/>
              <a:defRPr sz="2000">
                <a:solidFill>
                  <a:schemeClr val="tx1"/>
                </a:solidFill>
                <a:latin typeface="DIN-RegularAlternate" charset="0"/>
                <a:ea typeface="ＭＳ Ｐゴシック" charset="0"/>
              </a:defRPr>
            </a:lvl5pPr>
            <a:lvl6pPr marL="2468563" indent="-223838" algn="l" defTabSz="893763" rtl="0" fontAlgn="base">
              <a:spcBef>
                <a:spcPct val="20000"/>
              </a:spcBef>
              <a:spcAft>
                <a:spcPct val="0"/>
              </a:spcAft>
              <a:buClr>
                <a:srgbClr val="000080"/>
              </a:buClr>
              <a:buFont typeface="Wingdings" pitchFamily="2" charset="2"/>
              <a:buChar char="§"/>
              <a:defRPr>
                <a:solidFill>
                  <a:schemeClr val="tx1"/>
                </a:solidFill>
                <a:latin typeface="DIN-RegularAlternate" charset="0"/>
              </a:defRPr>
            </a:lvl6pPr>
            <a:lvl7pPr marL="2925763" indent="-223838" algn="l" defTabSz="893763" rtl="0" fontAlgn="base">
              <a:spcBef>
                <a:spcPct val="20000"/>
              </a:spcBef>
              <a:spcAft>
                <a:spcPct val="0"/>
              </a:spcAft>
              <a:buClr>
                <a:srgbClr val="000080"/>
              </a:buClr>
              <a:buFont typeface="Wingdings" pitchFamily="2" charset="2"/>
              <a:buChar char="§"/>
              <a:defRPr>
                <a:solidFill>
                  <a:schemeClr val="tx1"/>
                </a:solidFill>
                <a:latin typeface="DIN-RegularAlternate" charset="0"/>
              </a:defRPr>
            </a:lvl7pPr>
            <a:lvl8pPr marL="3382963" indent="-223838" algn="l" defTabSz="893763" rtl="0" fontAlgn="base">
              <a:spcBef>
                <a:spcPct val="20000"/>
              </a:spcBef>
              <a:spcAft>
                <a:spcPct val="0"/>
              </a:spcAft>
              <a:buClr>
                <a:srgbClr val="000080"/>
              </a:buClr>
              <a:buFont typeface="Wingdings" pitchFamily="2" charset="2"/>
              <a:buChar char="§"/>
              <a:defRPr>
                <a:solidFill>
                  <a:schemeClr val="tx1"/>
                </a:solidFill>
                <a:latin typeface="DIN-RegularAlternate" charset="0"/>
              </a:defRPr>
            </a:lvl8pPr>
            <a:lvl9pPr marL="3840163" indent="-223838" algn="l" defTabSz="893763" rtl="0" fontAlgn="base">
              <a:spcBef>
                <a:spcPct val="20000"/>
              </a:spcBef>
              <a:spcAft>
                <a:spcPct val="0"/>
              </a:spcAft>
              <a:buClr>
                <a:srgbClr val="000080"/>
              </a:buClr>
              <a:buFont typeface="Wingdings" pitchFamily="2" charset="2"/>
              <a:buChar char="§"/>
              <a:defRPr>
                <a:solidFill>
                  <a:schemeClr val="tx1"/>
                </a:solidFill>
                <a:latin typeface="DIN-RegularAlternate" charset="0"/>
              </a:defRPr>
            </a:lvl9pPr>
          </a:lstStyle>
          <a:p>
            <a:pPr algn="just" eaLnBrk="1" hangingPunct="1">
              <a:lnSpc>
                <a:spcPct val="80000"/>
              </a:lnSpc>
              <a:spcBef>
                <a:spcPct val="50000"/>
              </a:spcBef>
              <a:buNone/>
            </a:pPr>
            <a:r>
              <a:rPr lang="es-ES" altLang="es-ES" sz="1400" dirty="0">
                <a:solidFill>
                  <a:srgbClr val="000000"/>
                </a:solidFill>
                <a:latin typeface="Calibri" panose="020F0502020204030204" pitchFamily="34" charset="0"/>
                <a:cs typeface="Calibri" panose="020F0502020204030204" pitchFamily="34" charset="0"/>
              </a:rPr>
              <a:t>Una vez leído el artículo y tomando como referencia lo expuesto:</a:t>
            </a:r>
          </a:p>
          <a:p>
            <a:pPr marL="735012" lvl="1" indent="-342900" algn="just" eaLnBrk="1" hangingPunct="1">
              <a:lnSpc>
                <a:spcPct val="80000"/>
              </a:lnSpc>
              <a:spcBef>
                <a:spcPct val="50000"/>
              </a:spcBef>
              <a:buAutoNum type="alphaLcParenR"/>
            </a:pPr>
            <a:r>
              <a:rPr lang="es-ES" altLang="es-ES" sz="1400" dirty="0">
                <a:solidFill>
                  <a:srgbClr val="000000"/>
                </a:solidFill>
                <a:latin typeface="Calibri" panose="020F0502020204030204" pitchFamily="34" charset="0"/>
                <a:cs typeface="Calibri" panose="020F0502020204030204" pitchFamily="34" charset="0"/>
              </a:rPr>
              <a:t>Enumera las tres ideas o aspectos que te parecen mas relevantes.</a:t>
            </a:r>
          </a:p>
          <a:p>
            <a:pPr marL="735012" lvl="1" indent="-342900" algn="just" eaLnBrk="1" hangingPunct="1">
              <a:lnSpc>
                <a:spcPct val="80000"/>
              </a:lnSpc>
              <a:spcBef>
                <a:spcPct val="50000"/>
              </a:spcBef>
              <a:buAutoNum type="alphaLcParenR"/>
            </a:pPr>
            <a:r>
              <a:rPr lang="es-ES" altLang="es-ES" sz="1400" dirty="0">
                <a:solidFill>
                  <a:srgbClr val="000000"/>
                </a:solidFill>
                <a:latin typeface="Calibri" panose="020F0502020204030204" pitchFamily="34" charset="0"/>
                <a:cs typeface="Calibri" panose="020F0502020204030204" pitchFamily="34" charset="0"/>
              </a:rPr>
              <a:t>Reflexiones y paralelismos con tu situación comercial desde </a:t>
            </a:r>
            <a:r>
              <a:rPr lang="es-ES" altLang="es-ES" sz="1400" dirty="0" err="1">
                <a:solidFill>
                  <a:srgbClr val="000000"/>
                </a:solidFill>
                <a:latin typeface="Calibri" panose="020F0502020204030204" pitchFamily="34" charset="0"/>
                <a:cs typeface="Calibri" panose="020F0502020204030204" pitchFamily="34" charset="0"/>
              </a:rPr>
              <a:t>Llorente&amp;Cuenca</a:t>
            </a:r>
            <a:r>
              <a:rPr lang="es-ES" altLang="es-ES" sz="1400" dirty="0">
                <a:solidFill>
                  <a:srgbClr val="000000"/>
                </a:solidFill>
                <a:latin typeface="Calibri" panose="020F0502020204030204" pitchFamily="34" charset="0"/>
                <a:cs typeface="Calibri" panose="020F0502020204030204" pitchFamily="34" charset="0"/>
              </a:rPr>
              <a:t>.</a:t>
            </a:r>
          </a:p>
          <a:p>
            <a:pPr marL="0" indent="0" algn="just">
              <a:lnSpc>
                <a:spcPct val="90000"/>
              </a:lnSpc>
              <a:spcBef>
                <a:spcPct val="0"/>
              </a:spcBef>
              <a:buFontTx/>
              <a:buNone/>
            </a:pPr>
            <a:endParaRPr lang="es-ES_tradnl" altLang="es-ES" sz="1400" kern="0" dirty="0">
              <a:solidFill>
                <a:srgbClr val="000000"/>
              </a:solidFill>
              <a:latin typeface="Calibri" panose="020F0502020204030204" pitchFamily="34" charset="0"/>
              <a:cs typeface="Calibri" panose="020F0502020204030204" pitchFamily="34" charset="0"/>
            </a:endParaRPr>
          </a:p>
        </p:txBody>
      </p:sp>
      <p:sp>
        <p:nvSpPr>
          <p:cNvPr id="9" name="Rectangle 8">
            <a:extLst>
              <a:ext uri="{FF2B5EF4-FFF2-40B4-BE49-F238E27FC236}">
                <a16:creationId xmlns:a16="http://schemas.microsoft.com/office/drawing/2014/main" id="{0E2AF215-716B-4B1B-8FC9-591AF0CC146A}"/>
              </a:ext>
            </a:extLst>
          </p:cNvPr>
          <p:cNvSpPr>
            <a:spLocks noChangeArrowheads="1"/>
          </p:cNvSpPr>
          <p:nvPr/>
        </p:nvSpPr>
        <p:spPr bwMode="auto">
          <a:xfrm>
            <a:off x="1167755" y="1772816"/>
            <a:ext cx="4277609" cy="415930"/>
          </a:xfrm>
          <a:prstGeom prst="rect">
            <a:avLst/>
          </a:prstGeom>
          <a:solidFill>
            <a:srgbClr val="FF0066"/>
          </a:solidFill>
          <a:ln>
            <a:noFill/>
          </a:ln>
        </p:spPr>
        <p:txBody>
          <a:bodyPr anchor="ctr"/>
          <a:lstStyle>
            <a:lvl1pPr>
              <a:spcBef>
                <a:spcPct val="60000"/>
              </a:spcBef>
              <a:spcAft>
                <a:spcPct val="30000"/>
              </a:spcAft>
              <a:buChar char="•"/>
              <a:defRPr sz="1100">
                <a:solidFill>
                  <a:srgbClr val="BF0509"/>
                </a:solidFill>
                <a:latin typeface="Arial" panose="020B0604020202020204" pitchFamily="34" charset="0"/>
              </a:defRPr>
            </a:lvl1pPr>
            <a:lvl2pPr marL="742950" indent="-285750">
              <a:lnSpc>
                <a:spcPct val="110000"/>
              </a:lnSpc>
              <a:spcBef>
                <a:spcPct val="50000"/>
              </a:spcBef>
              <a:buChar char="–"/>
              <a:defRPr sz="1100">
                <a:solidFill>
                  <a:srgbClr val="000000"/>
                </a:solidFill>
                <a:latin typeface="Arial" panose="020B0604020202020204" pitchFamily="34" charset="0"/>
              </a:defRPr>
            </a:lvl2pPr>
            <a:lvl3pPr marL="1143000" indent="-228600">
              <a:spcBef>
                <a:spcPct val="60000"/>
              </a:spcBef>
              <a:spcAft>
                <a:spcPct val="40000"/>
              </a:spcAft>
              <a:buClr>
                <a:srgbClr val="00457C"/>
              </a:buClr>
              <a:buChar char="•"/>
              <a:defRPr sz="1100">
                <a:solidFill>
                  <a:srgbClr val="BF0509"/>
                </a:solidFill>
                <a:latin typeface="Arial" panose="020B0604020202020204" pitchFamily="34" charset="0"/>
              </a:defRPr>
            </a:lvl3pPr>
            <a:lvl4pPr marL="1600200" indent="-228600">
              <a:spcBef>
                <a:spcPct val="10000"/>
              </a:spcBef>
              <a:spcAft>
                <a:spcPct val="50000"/>
              </a:spcAft>
              <a:buFont typeface="Symbol" panose="05050102010706020507" pitchFamily="18" charset="2"/>
              <a:buChar char="-"/>
              <a:defRPr sz="1100">
                <a:solidFill>
                  <a:srgbClr val="BF0509"/>
                </a:solidFill>
                <a:latin typeface="Arial" panose="020B0604020202020204" pitchFamily="34" charset="0"/>
              </a:defRPr>
            </a:lvl4pPr>
            <a:lvl5pPr marL="2057400" indent="-22860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5pPr>
            <a:lvl6pPr marL="25146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6pPr>
            <a:lvl7pPr marL="29718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7pPr>
            <a:lvl8pPr marL="34290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8pPr>
            <a:lvl9pPr marL="38862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9pPr>
          </a:lstStyle>
          <a:p>
            <a:pPr algn="ctr" eaLnBrk="1" hangingPunct="1">
              <a:spcBef>
                <a:spcPct val="0"/>
              </a:spcBef>
              <a:spcAft>
                <a:spcPct val="0"/>
              </a:spcAft>
              <a:buClr>
                <a:schemeClr val="bg2"/>
              </a:buClr>
              <a:buFontTx/>
              <a:buNone/>
            </a:pPr>
            <a:r>
              <a:rPr lang="es-ES_tradnl" altLang="es-ES" sz="1200" b="1" dirty="0">
                <a:solidFill>
                  <a:schemeClr val="bg1"/>
                </a:solidFill>
                <a:latin typeface="Calibri" panose="020F0502020204030204" pitchFamily="34" charset="0"/>
                <a:cs typeface="Calibri" panose="020F0502020204030204" pitchFamily="34" charset="0"/>
              </a:rPr>
              <a:t>IDEAS / ASPECTOS RELEVANTES</a:t>
            </a:r>
          </a:p>
        </p:txBody>
      </p:sp>
      <p:sp>
        <p:nvSpPr>
          <p:cNvPr id="11" name="Rectangle 26">
            <a:extLst>
              <a:ext uri="{FF2B5EF4-FFF2-40B4-BE49-F238E27FC236}">
                <a16:creationId xmlns:a16="http://schemas.microsoft.com/office/drawing/2014/main" id="{68115B83-B8A7-49E2-A738-3CFD13922961}"/>
              </a:ext>
            </a:extLst>
          </p:cNvPr>
          <p:cNvSpPr>
            <a:spLocks noChangeArrowheads="1"/>
          </p:cNvSpPr>
          <p:nvPr/>
        </p:nvSpPr>
        <p:spPr bwMode="auto">
          <a:xfrm>
            <a:off x="200472" y="2431629"/>
            <a:ext cx="823267" cy="876300"/>
          </a:xfrm>
          <a:prstGeom prst="rect">
            <a:avLst/>
          </a:prstGeom>
          <a:solidFill>
            <a:srgbClr val="FF0066"/>
          </a:solidFill>
          <a:ln w="3175">
            <a:solidFill>
              <a:schemeClr val="bg1"/>
            </a:solidFill>
            <a:miter lim="800000"/>
            <a:headEnd type="none" w="sm" len="sm"/>
            <a:tailEnd type="none" w="sm" len="sm"/>
          </a:ln>
          <a:effectLst/>
        </p:spPr>
        <p:txBody>
          <a:bodyPr anchor="ctr"/>
          <a:lstStyle/>
          <a:p>
            <a:pPr marL="498897" indent="-498897" algn="ctr" eaLnBrk="1" hangingPunct="1">
              <a:buFontTx/>
              <a:buAutoNum type="arabicPeriod"/>
              <a:defRPr/>
            </a:pPr>
            <a:r>
              <a:rPr lang="es-ES" sz="1400" b="1" dirty="0">
                <a:solidFill>
                  <a:schemeClr val="bg1"/>
                </a:solidFill>
                <a:latin typeface="Calibri" panose="020F0502020204030204" pitchFamily="34" charset="0"/>
                <a:cs typeface="Calibri" panose="020F0502020204030204" pitchFamily="34" charset="0"/>
              </a:rPr>
              <a:t> </a:t>
            </a:r>
          </a:p>
        </p:txBody>
      </p:sp>
      <p:sp>
        <p:nvSpPr>
          <p:cNvPr id="12" name="Rectangle 31">
            <a:extLst>
              <a:ext uri="{FF2B5EF4-FFF2-40B4-BE49-F238E27FC236}">
                <a16:creationId xmlns:a16="http://schemas.microsoft.com/office/drawing/2014/main" id="{66F3E6F4-F378-445B-883F-D07CB67B23F2}"/>
              </a:ext>
            </a:extLst>
          </p:cNvPr>
          <p:cNvSpPr>
            <a:spLocks noChangeArrowheads="1"/>
          </p:cNvSpPr>
          <p:nvPr/>
        </p:nvSpPr>
        <p:spPr bwMode="auto">
          <a:xfrm>
            <a:off x="1169228" y="2344316"/>
            <a:ext cx="4245718" cy="1009973"/>
          </a:xfrm>
          <a:prstGeom prst="rect">
            <a:avLst/>
          </a:prstGeom>
          <a:noFill/>
          <a:ln w="3175">
            <a:solidFill>
              <a:srgbClr val="FF0000"/>
            </a:solidFill>
            <a:miter lim="800000"/>
            <a:headEnd type="none" w="sm" len="sm"/>
            <a:tailEnd type="none" w="sm" len="sm"/>
          </a:ln>
          <a:extLst>
            <a:ext uri="{909E8E84-426E-40DD-AFC4-6F175D3DCCD1}">
              <a14:hiddenFill xmlns:a14="http://schemas.microsoft.com/office/drawing/2010/main">
                <a:solidFill>
                  <a:srgbClr val="FFFFFF"/>
                </a:solidFill>
              </a14:hiddenFill>
            </a:ext>
          </a:extLst>
        </p:spPr>
        <p:txBody>
          <a:bodyPr anchor="ctr"/>
          <a:lstStyle>
            <a:lvl1pPr marL="498475" indent="-498475">
              <a:spcBef>
                <a:spcPct val="60000"/>
              </a:spcBef>
              <a:spcAft>
                <a:spcPct val="30000"/>
              </a:spcAft>
              <a:buChar char="•"/>
              <a:defRPr sz="1100">
                <a:solidFill>
                  <a:srgbClr val="BF0509"/>
                </a:solidFill>
                <a:latin typeface="Arial" panose="020B0604020202020204" pitchFamily="34" charset="0"/>
              </a:defRPr>
            </a:lvl1pPr>
            <a:lvl2pPr marL="742950" indent="-285750">
              <a:lnSpc>
                <a:spcPct val="110000"/>
              </a:lnSpc>
              <a:spcBef>
                <a:spcPct val="50000"/>
              </a:spcBef>
              <a:buChar char="–"/>
              <a:defRPr sz="1100">
                <a:solidFill>
                  <a:srgbClr val="000000"/>
                </a:solidFill>
                <a:latin typeface="Arial" panose="020B0604020202020204" pitchFamily="34" charset="0"/>
              </a:defRPr>
            </a:lvl2pPr>
            <a:lvl3pPr marL="1143000" indent="-228600">
              <a:spcBef>
                <a:spcPct val="60000"/>
              </a:spcBef>
              <a:spcAft>
                <a:spcPct val="40000"/>
              </a:spcAft>
              <a:buClr>
                <a:srgbClr val="00457C"/>
              </a:buClr>
              <a:buChar char="•"/>
              <a:defRPr sz="1100">
                <a:solidFill>
                  <a:srgbClr val="BF0509"/>
                </a:solidFill>
                <a:latin typeface="Arial" panose="020B0604020202020204" pitchFamily="34" charset="0"/>
              </a:defRPr>
            </a:lvl3pPr>
            <a:lvl4pPr marL="1600200" indent="-228600">
              <a:spcBef>
                <a:spcPct val="10000"/>
              </a:spcBef>
              <a:spcAft>
                <a:spcPct val="50000"/>
              </a:spcAft>
              <a:buFont typeface="Symbol" panose="05050102010706020507" pitchFamily="18" charset="2"/>
              <a:buChar char="-"/>
              <a:defRPr sz="1100">
                <a:solidFill>
                  <a:srgbClr val="BF0509"/>
                </a:solidFill>
                <a:latin typeface="Arial" panose="020B0604020202020204" pitchFamily="34" charset="0"/>
              </a:defRPr>
            </a:lvl4pPr>
            <a:lvl5pPr marL="2057400" indent="-22860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5pPr>
            <a:lvl6pPr marL="25146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6pPr>
            <a:lvl7pPr marL="29718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7pPr>
            <a:lvl8pPr marL="34290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8pPr>
            <a:lvl9pPr marL="38862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9pPr>
          </a:lstStyle>
          <a:p>
            <a:pPr eaLnBrk="1" hangingPunct="1">
              <a:spcBef>
                <a:spcPct val="0"/>
              </a:spcBef>
              <a:spcAft>
                <a:spcPct val="0"/>
              </a:spcAft>
            </a:pPr>
            <a:r>
              <a:rPr lang="es-MX" altLang="es-ES" sz="1200" dirty="0">
                <a:solidFill>
                  <a:schemeClr val="tx1"/>
                </a:solidFill>
                <a:latin typeface="Calibri" panose="020F0502020204030204" pitchFamily="34" charset="0"/>
                <a:cs typeface="Calibri" panose="020F0502020204030204" pitchFamily="34" charset="0"/>
              </a:rPr>
              <a:t>Toda conexión es una forma de venta. Por más que uno no quiera, estará revelando atributos de la empresa en la que trabaja y por ende lo convertirá – indirectamente – en una oportunidad comercial, que puede o no tener éxito.</a:t>
            </a:r>
            <a:endParaRPr lang="es-ES" altLang="es-ES" sz="1200" dirty="0">
              <a:solidFill>
                <a:schemeClr val="tx1"/>
              </a:solidFill>
              <a:latin typeface="Calibri" panose="020F0502020204030204" pitchFamily="34" charset="0"/>
              <a:cs typeface="Calibri" panose="020F0502020204030204" pitchFamily="34" charset="0"/>
            </a:endParaRPr>
          </a:p>
        </p:txBody>
      </p:sp>
      <p:sp>
        <p:nvSpPr>
          <p:cNvPr id="13" name="Rectangle 26">
            <a:extLst>
              <a:ext uri="{FF2B5EF4-FFF2-40B4-BE49-F238E27FC236}">
                <a16:creationId xmlns:a16="http://schemas.microsoft.com/office/drawing/2014/main" id="{0EC49112-B1C4-4FCB-B98D-5993B60C2584}"/>
              </a:ext>
            </a:extLst>
          </p:cNvPr>
          <p:cNvSpPr>
            <a:spLocks noChangeArrowheads="1"/>
          </p:cNvSpPr>
          <p:nvPr/>
        </p:nvSpPr>
        <p:spPr bwMode="auto">
          <a:xfrm>
            <a:off x="203552" y="3718645"/>
            <a:ext cx="823267" cy="876300"/>
          </a:xfrm>
          <a:prstGeom prst="rect">
            <a:avLst/>
          </a:prstGeom>
          <a:solidFill>
            <a:srgbClr val="FF0066"/>
          </a:solidFill>
          <a:ln w="3175">
            <a:solidFill>
              <a:schemeClr val="bg1"/>
            </a:solidFill>
            <a:miter lim="800000"/>
            <a:headEnd type="none" w="sm" len="sm"/>
            <a:tailEnd type="none" w="sm" len="sm"/>
          </a:ln>
          <a:effectLst/>
        </p:spPr>
        <p:txBody>
          <a:bodyPr anchor="ctr"/>
          <a:lstStyle/>
          <a:p>
            <a:pPr marL="498897" indent="-498897" algn="ctr" eaLnBrk="1" hangingPunct="1">
              <a:buFont typeface="+mj-lt"/>
              <a:buAutoNum type="arabicPeriod" startAt="2"/>
              <a:defRPr/>
            </a:pPr>
            <a:r>
              <a:rPr lang="es-ES" sz="1400" b="1" dirty="0">
                <a:solidFill>
                  <a:schemeClr val="bg1"/>
                </a:solidFill>
                <a:latin typeface="Calibri" panose="020F0502020204030204" pitchFamily="34" charset="0"/>
                <a:cs typeface="Calibri" panose="020F0502020204030204" pitchFamily="34" charset="0"/>
              </a:rPr>
              <a:t> </a:t>
            </a:r>
          </a:p>
        </p:txBody>
      </p:sp>
      <p:sp>
        <p:nvSpPr>
          <p:cNvPr id="14" name="Rectangle 31">
            <a:extLst>
              <a:ext uri="{FF2B5EF4-FFF2-40B4-BE49-F238E27FC236}">
                <a16:creationId xmlns:a16="http://schemas.microsoft.com/office/drawing/2014/main" id="{2330A3F0-0047-42B9-8929-C348F2E71307}"/>
              </a:ext>
            </a:extLst>
          </p:cNvPr>
          <p:cNvSpPr>
            <a:spLocks noChangeArrowheads="1"/>
          </p:cNvSpPr>
          <p:nvPr/>
        </p:nvSpPr>
        <p:spPr bwMode="auto">
          <a:xfrm>
            <a:off x="1167755" y="3632280"/>
            <a:ext cx="4248406" cy="1009973"/>
          </a:xfrm>
          <a:prstGeom prst="rect">
            <a:avLst/>
          </a:prstGeom>
          <a:noFill/>
          <a:ln w="3175">
            <a:solidFill>
              <a:srgbClr val="FF0000"/>
            </a:solidFill>
            <a:miter lim="800000"/>
            <a:headEnd type="none" w="sm" len="sm"/>
            <a:tailEnd type="none" w="sm" len="sm"/>
          </a:ln>
          <a:extLst>
            <a:ext uri="{909E8E84-426E-40DD-AFC4-6F175D3DCCD1}">
              <a14:hiddenFill xmlns:a14="http://schemas.microsoft.com/office/drawing/2010/main">
                <a:solidFill>
                  <a:srgbClr val="FFFFFF"/>
                </a:solidFill>
              </a14:hiddenFill>
            </a:ext>
          </a:extLst>
        </p:spPr>
        <p:txBody>
          <a:bodyPr anchor="ctr"/>
          <a:lstStyle>
            <a:lvl1pPr marL="498475" indent="-498475">
              <a:spcBef>
                <a:spcPct val="60000"/>
              </a:spcBef>
              <a:spcAft>
                <a:spcPct val="30000"/>
              </a:spcAft>
              <a:buChar char="•"/>
              <a:defRPr sz="1100">
                <a:solidFill>
                  <a:srgbClr val="BF0509"/>
                </a:solidFill>
                <a:latin typeface="Arial" panose="020B0604020202020204" pitchFamily="34" charset="0"/>
              </a:defRPr>
            </a:lvl1pPr>
            <a:lvl2pPr marL="742950" indent="-285750">
              <a:lnSpc>
                <a:spcPct val="110000"/>
              </a:lnSpc>
              <a:spcBef>
                <a:spcPct val="50000"/>
              </a:spcBef>
              <a:buChar char="–"/>
              <a:defRPr sz="1100">
                <a:solidFill>
                  <a:srgbClr val="000000"/>
                </a:solidFill>
                <a:latin typeface="Arial" panose="020B0604020202020204" pitchFamily="34" charset="0"/>
              </a:defRPr>
            </a:lvl2pPr>
            <a:lvl3pPr marL="1143000" indent="-228600">
              <a:spcBef>
                <a:spcPct val="60000"/>
              </a:spcBef>
              <a:spcAft>
                <a:spcPct val="40000"/>
              </a:spcAft>
              <a:buClr>
                <a:srgbClr val="00457C"/>
              </a:buClr>
              <a:buChar char="•"/>
              <a:defRPr sz="1100">
                <a:solidFill>
                  <a:srgbClr val="BF0509"/>
                </a:solidFill>
                <a:latin typeface="Arial" panose="020B0604020202020204" pitchFamily="34" charset="0"/>
              </a:defRPr>
            </a:lvl3pPr>
            <a:lvl4pPr marL="1600200" indent="-228600">
              <a:spcBef>
                <a:spcPct val="10000"/>
              </a:spcBef>
              <a:spcAft>
                <a:spcPct val="50000"/>
              </a:spcAft>
              <a:buFont typeface="Symbol" panose="05050102010706020507" pitchFamily="18" charset="2"/>
              <a:buChar char="-"/>
              <a:defRPr sz="1100">
                <a:solidFill>
                  <a:srgbClr val="BF0509"/>
                </a:solidFill>
                <a:latin typeface="Arial" panose="020B0604020202020204" pitchFamily="34" charset="0"/>
              </a:defRPr>
            </a:lvl4pPr>
            <a:lvl5pPr marL="2057400" indent="-22860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5pPr>
            <a:lvl6pPr marL="25146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6pPr>
            <a:lvl7pPr marL="29718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7pPr>
            <a:lvl8pPr marL="34290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8pPr>
            <a:lvl9pPr marL="38862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9pPr>
          </a:lstStyle>
          <a:p>
            <a:pPr eaLnBrk="1" hangingPunct="1">
              <a:spcBef>
                <a:spcPct val="0"/>
              </a:spcBef>
              <a:spcAft>
                <a:spcPct val="0"/>
              </a:spcAft>
            </a:pPr>
            <a:r>
              <a:rPr lang="es-MX" altLang="es-ES" sz="1200" dirty="0">
                <a:solidFill>
                  <a:schemeClr val="tx1"/>
                </a:solidFill>
                <a:latin typeface="Calibri" panose="020F0502020204030204" pitchFamily="34" charset="0"/>
                <a:cs typeface="Calibri" panose="020F0502020204030204" pitchFamily="34" charset="0"/>
              </a:rPr>
              <a:t>Importancia de los profesionales de ventas, teniendo un papel clave en las decisiones estratégicas de las empresas.</a:t>
            </a:r>
            <a:endParaRPr lang="es-ES" altLang="es-ES" sz="1200" dirty="0">
              <a:solidFill>
                <a:schemeClr val="tx1"/>
              </a:solidFill>
              <a:latin typeface="Calibri" panose="020F0502020204030204" pitchFamily="34" charset="0"/>
              <a:cs typeface="Calibri" panose="020F0502020204030204" pitchFamily="34" charset="0"/>
            </a:endParaRPr>
          </a:p>
        </p:txBody>
      </p:sp>
      <p:sp>
        <p:nvSpPr>
          <p:cNvPr id="15" name="Rectangle 26">
            <a:extLst>
              <a:ext uri="{FF2B5EF4-FFF2-40B4-BE49-F238E27FC236}">
                <a16:creationId xmlns:a16="http://schemas.microsoft.com/office/drawing/2014/main" id="{CC982F2F-0FC1-4DC1-849D-AAB77E488CE4}"/>
              </a:ext>
            </a:extLst>
          </p:cNvPr>
          <p:cNvSpPr>
            <a:spLocks noChangeArrowheads="1"/>
          </p:cNvSpPr>
          <p:nvPr/>
        </p:nvSpPr>
        <p:spPr bwMode="auto">
          <a:xfrm>
            <a:off x="203552" y="5042173"/>
            <a:ext cx="823267" cy="876300"/>
          </a:xfrm>
          <a:prstGeom prst="rect">
            <a:avLst/>
          </a:prstGeom>
          <a:solidFill>
            <a:srgbClr val="FF0066"/>
          </a:solidFill>
          <a:ln w="3175">
            <a:solidFill>
              <a:schemeClr val="bg1"/>
            </a:solidFill>
            <a:miter lim="800000"/>
            <a:headEnd type="none" w="sm" len="sm"/>
            <a:tailEnd type="none" w="sm" len="sm"/>
          </a:ln>
          <a:effectLst/>
        </p:spPr>
        <p:txBody>
          <a:bodyPr anchor="ctr"/>
          <a:lstStyle/>
          <a:p>
            <a:pPr marL="498897" indent="-498897" algn="ctr" eaLnBrk="1" hangingPunct="1">
              <a:buFont typeface="+mj-lt"/>
              <a:buAutoNum type="arabicPeriod" startAt="3"/>
              <a:defRPr/>
            </a:pPr>
            <a:r>
              <a:rPr lang="es-ES" sz="1400" b="1" dirty="0">
                <a:solidFill>
                  <a:schemeClr val="bg1"/>
                </a:solidFill>
                <a:latin typeface="Calibri" panose="020F0502020204030204" pitchFamily="34" charset="0"/>
                <a:cs typeface="Calibri" panose="020F0502020204030204" pitchFamily="34" charset="0"/>
              </a:rPr>
              <a:t> </a:t>
            </a:r>
          </a:p>
        </p:txBody>
      </p:sp>
      <p:sp>
        <p:nvSpPr>
          <p:cNvPr id="16" name="Rectangle 31">
            <a:extLst>
              <a:ext uri="{FF2B5EF4-FFF2-40B4-BE49-F238E27FC236}">
                <a16:creationId xmlns:a16="http://schemas.microsoft.com/office/drawing/2014/main" id="{9CFD2BAA-1003-43F6-B597-A1D3857FB845}"/>
              </a:ext>
            </a:extLst>
          </p:cNvPr>
          <p:cNvSpPr>
            <a:spLocks noChangeArrowheads="1"/>
          </p:cNvSpPr>
          <p:nvPr/>
        </p:nvSpPr>
        <p:spPr bwMode="auto">
          <a:xfrm>
            <a:off x="1167755" y="4955177"/>
            <a:ext cx="4248406" cy="1009973"/>
          </a:xfrm>
          <a:prstGeom prst="rect">
            <a:avLst/>
          </a:prstGeom>
          <a:noFill/>
          <a:ln w="3175">
            <a:solidFill>
              <a:srgbClr val="FF0000"/>
            </a:solidFill>
            <a:miter lim="800000"/>
            <a:headEnd type="none" w="sm" len="sm"/>
            <a:tailEnd type="none" w="sm" len="sm"/>
          </a:ln>
          <a:extLst>
            <a:ext uri="{909E8E84-426E-40DD-AFC4-6F175D3DCCD1}">
              <a14:hiddenFill xmlns:a14="http://schemas.microsoft.com/office/drawing/2010/main">
                <a:solidFill>
                  <a:srgbClr val="FFFFFF"/>
                </a:solidFill>
              </a14:hiddenFill>
            </a:ext>
          </a:extLst>
        </p:spPr>
        <p:txBody>
          <a:bodyPr anchor="ctr"/>
          <a:lstStyle>
            <a:lvl1pPr marL="498475" indent="-498475">
              <a:spcBef>
                <a:spcPct val="60000"/>
              </a:spcBef>
              <a:spcAft>
                <a:spcPct val="30000"/>
              </a:spcAft>
              <a:buChar char="•"/>
              <a:defRPr sz="1100">
                <a:solidFill>
                  <a:srgbClr val="BF0509"/>
                </a:solidFill>
                <a:latin typeface="Arial" panose="020B0604020202020204" pitchFamily="34" charset="0"/>
              </a:defRPr>
            </a:lvl1pPr>
            <a:lvl2pPr marL="742950" indent="-285750">
              <a:lnSpc>
                <a:spcPct val="110000"/>
              </a:lnSpc>
              <a:spcBef>
                <a:spcPct val="50000"/>
              </a:spcBef>
              <a:buChar char="–"/>
              <a:defRPr sz="1100">
                <a:solidFill>
                  <a:srgbClr val="000000"/>
                </a:solidFill>
                <a:latin typeface="Arial" panose="020B0604020202020204" pitchFamily="34" charset="0"/>
              </a:defRPr>
            </a:lvl2pPr>
            <a:lvl3pPr marL="1143000" indent="-228600">
              <a:spcBef>
                <a:spcPct val="60000"/>
              </a:spcBef>
              <a:spcAft>
                <a:spcPct val="40000"/>
              </a:spcAft>
              <a:buClr>
                <a:srgbClr val="00457C"/>
              </a:buClr>
              <a:buChar char="•"/>
              <a:defRPr sz="1100">
                <a:solidFill>
                  <a:srgbClr val="BF0509"/>
                </a:solidFill>
                <a:latin typeface="Arial" panose="020B0604020202020204" pitchFamily="34" charset="0"/>
              </a:defRPr>
            </a:lvl3pPr>
            <a:lvl4pPr marL="1600200" indent="-228600">
              <a:spcBef>
                <a:spcPct val="10000"/>
              </a:spcBef>
              <a:spcAft>
                <a:spcPct val="50000"/>
              </a:spcAft>
              <a:buFont typeface="Symbol" panose="05050102010706020507" pitchFamily="18" charset="2"/>
              <a:buChar char="-"/>
              <a:defRPr sz="1100">
                <a:solidFill>
                  <a:srgbClr val="BF0509"/>
                </a:solidFill>
                <a:latin typeface="Arial" panose="020B0604020202020204" pitchFamily="34" charset="0"/>
              </a:defRPr>
            </a:lvl4pPr>
            <a:lvl5pPr marL="2057400" indent="-22860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5pPr>
            <a:lvl6pPr marL="25146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6pPr>
            <a:lvl7pPr marL="29718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7pPr>
            <a:lvl8pPr marL="34290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8pPr>
            <a:lvl9pPr marL="38862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9pPr>
          </a:lstStyle>
          <a:p>
            <a:pPr eaLnBrk="1" hangingPunct="1">
              <a:spcBef>
                <a:spcPct val="0"/>
              </a:spcBef>
              <a:spcAft>
                <a:spcPct val="0"/>
              </a:spcAft>
            </a:pPr>
            <a:r>
              <a:rPr lang="es-MX" altLang="es-ES" sz="1200" dirty="0">
                <a:solidFill>
                  <a:schemeClr val="tx1"/>
                </a:solidFill>
                <a:latin typeface="Calibri" panose="020F0502020204030204" pitchFamily="34" charset="0"/>
                <a:cs typeface="Calibri" panose="020F0502020204030204" pitchFamily="34" charset="0"/>
              </a:rPr>
              <a:t>Los profesionales de Ventas y de Marketing tienen distintos perfiles y objetivos: mientras que los de marketing deben crear plataformas que impulsen ventas, el de ventas busca hacerlas efectivas.</a:t>
            </a:r>
            <a:endParaRPr lang="es-ES" altLang="es-ES" sz="1200" dirty="0">
              <a:solidFill>
                <a:schemeClr val="tx1"/>
              </a:solidFill>
              <a:latin typeface="Calibri" panose="020F0502020204030204" pitchFamily="34" charset="0"/>
              <a:cs typeface="Calibri" panose="020F0502020204030204" pitchFamily="34" charset="0"/>
            </a:endParaRPr>
          </a:p>
        </p:txBody>
      </p:sp>
      <p:sp>
        <p:nvSpPr>
          <p:cNvPr id="17" name="Rectangle 8">
            <a:extLst>
              <a:ext uri="{FF2B5EF4-FFF2-40B4-BE49-F238E27FC236}">
                <a16:creationId xmlns:a16="http://schemas.microsoft.com/office/drawing/2014/main" id="{C0B9B868-D51A-4084-9F2C-50D894B0BD0D}"/>
              </a:ext>
            </a:extLst>
          </p:cNvPr>
          <p:cNvSpPr>
            <a:spLocks noChangeArrowheads="1"/>
          </p:cNvSpPr>
          <p:nvPr/>
        </p:nvSpPr>
        <p:spPr bwMode="auto">
          <a:xfrm>
            <a:off x="5529130" y="1756946"/>
            <a:ext cx="4277609" cy="431800"/>
          </a:xfrm>
          <a:prstGeom prst="rect">
            <a:avLst/>
          </a:prstGeom>
          <a:solidFill>
            <a:srgbClr val="FF0066"/>
          </a:solidFill>
          <a:ln>
            <a:noFill/>
          </a:ln>
        </p:spPr>
        <p:txBody>
          <a:bodyPr anchor="ctr"/>
          <a:lstStyle>
            <a:lvl1pPr>
              <a:spcBef>
                <a:spcPct val="60000"/>
              </a:spcBef>
              <a:spcAft>
                <a:spcPct val="30000"/>
              </a:spcAft>
              <a:buChar char="•"/>
              <a:defRPr sz="1100">
                <a:solidFill>
                  <a:srgbClr val="BF0509"/>
                </a:solidFill>
                <a:latin typeface="Arial" panose="020B0604020202020204" pitchFamily="34" charset="0"/>
              </a:defRPr>
            </a:lvl1pPr>
            <a:lvl2pPr marL="742950" indent="-285750">
              <a:lnSpc>
                <a:spcPct val="110000"/>
              </a:lnSpc>
              <a:spcBef>
                <a:spcPct val="50000"/>
              </a:spcBef>
              <a:buChar char="–"/>
              <a:defRPr sz="1100">
                <a:solidFill>
                  <a:srgbClr val="000000"/>
                </a:solidFill>
                <a:latin typeface="Arial" panose="020B0604020202020204" pitchFamily="34" charset="0"/>
              </a:defRPr>
            </a:lvl2pPr>
            <a:lvl3pPr marL="1143000" indent="-228600">
              <a:spcBef>
                <a:spcPct val="60000"/>
              </a:spcBef>
              <a:spcAft>
                <a:spcPct val="40000"/>
              </a:spcAft>
              <a:buClr>
                <a:srgbClr val="00457C"/>
              </a:buClr>
              <a:buChar char="•"/>
              <a:defRPr sz="1100">
                <a:solidFill>
                  <a:srgbClr val="BF0509"/>
                </a:solidFill>
                <a:latin typeface="Arial" panose="020B0604020202020204" pitchFamily="34" charset="0"/>
              </a:defRPr>
            </a:lvl3pPr>
            <a:lvl4pPr marL="1600200" indent="-228600">
              <a:spcBef>
                <a:spcPct val="10000"/>
              </a:spcBef>
              <a:spcAft>
                <a:spcPct val="50000"/>
              </a:spcAft>
              <a:buFont typeface="Symbol" panose="05050102010706020507" pitchFamily="18" charset="2"/>
              <a:buChar char="-"/>
              <a:defRPr sz="1100">
                <a:solidFill>
                  <a:srgbClr val="BF0509"/>
                </a:solidFill>
                <a:latin typeface="Arial" panose="020B0604020202020204" pitchFamily="34" charset="0"/>
              </a:defRPr>
            </a:lvl4pPr>
            <a:lvl5pPr marL="2057400" indent="-22860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5pPr>
            <a:lvl6pPr marL="25146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6pPr>
            <a:lvl7pPr marL="29718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7pPr>
            <a:lvl8pPr marL="34290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8pPr>
            <a:lvl9pPr marL="38862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9pPr>
          </a:lstStyle>
          <a:p>
            <a:pPr algn="ctr" eaLnBrk="1" hangingPunct="1">
              <a:spcBef>
                <a:spcPct val="0"/>
              </a:spcBef>
              <a:spcAft>
                <a:spcPct val="0"/>
              </a:spcAft>
              <a:buClr>
                <a:schemeClr val="bg2"/>
              </a:buClr>
              <a:buFontTx/>
              <a:buNone/>
            </a:pPr>
            <a:r>
              <a:rPr lang="es-ES_tradnl" altLang="es-ES" sz="1200" b="1" dirty="0">
                <a:solidFill>
                  <a:schemeClr val="bg1"/>
                </a:solidFill>
                <a:latin typeface="Calibri" panose="020F0502020204030204" pitchFamily="34" charset="0"/>
                <a:cs typeface="Calibri" panose="020F0502020204030204" pitchFamily="34" charset="0"/>
              </a:rPr>
              <a:t>PARALELISMOS</a:t>
            </a:r>
          </a:p>
        </p:txBody>
      </p:sp>
      <p:sp>
        <p:nvSpPr>
          <p:cNvPr id="18" name="Rectangle 31">
            <a:extLst>
              <a:ext uri="{FF2B5EF4-FFF2-40B4-BE49-F238E27FC236}">
                <a16:creationId xmlns:a16="http://schemas.microsoft.com/office/drawing/2014/main" id="{0F5846B9-3FB6-4A45-A3B3-7FD3F837779D}"/>
              </a:ext>
            </a:extLst>
          </p:cNvPr>
          <p:cNvSpPr>
            <a:spLocks noChangeArrowheads="1"/>
          </p:cNvSpPr>
          <p:nvPr/>
        </p:nvSpPr>
        <p:spPr bwMode="auto">
          <a:xfrm>
            <a:off x="5530603" y="2328446"/>
            <a:ext cx="4245718" cy="1009973"/>
          </a:xfrm>
          <a:prstGeom prst="rect">
            <a:avLst/>
          </a:prstGeom>
          <a:noFill/>
          <a:ln w="3175">
            <a:solidFill>
              <a:srgbClr val="FF0000"/>
            </a:solidFill>
            <a:miter lim="800000"/>
            <a:headEnd type="none" w="sm" len="sm"/>
            <a:tailEnd type="none" w="sm" len="sm"/>
          </a:ln>
          <a:extLst>
            <a:ext uri="{909E8E84-426E-40DD-AFC4-6F175D3DCCD1}">
              <a14:hiddenFill xmlns:a14="http://schemas.microsoft.com/office/drawing/2010/main">
                <a:solidFill>
                  <a:srgbClr val="FFFFFF"/>
                </a:solidFill>
              </a14:hiddenFill>
            </a:ext>
          </a:extLst>
        </p:spPr>
        <p:txBody>
          <a:bodyPr anchor="ctr"/>
          <a:lstStyle>
            <a:lvl1pPr marL="498475" indent="-498475">
              <a:spcBef>
                <a:spcPct val="60000"/>
              </a:spcBef>
              <a:spcAft>
                <a:spcPct val="30000"/>
              </a:spcAft>
              <a:buChar char="•"/>
              <a:defRPr sz="1100">
                <a:solidFill>
                  <a:srgbClr val="BF0509"/>
                </a:solidFill>
                <a:latin typeface="Arial" panose="020B0604020202020204" pitchFamily="34" charset="0"/>
              </a:defRPr>
            </a:lvl1pPr>
            <a:lvl2pPr marL="742950" indent="-285750">
              <a:lnSpc>
                <a:spcPct val="110000"/>
              </a:lnSpc>
              <a:spcBef>
                <a:spcPct val="50000"/>
              </a:spcBef>
              <a:buChar char="–"/>
              <a:defRPr sz="1100">
                <a:solidFill>
                  <a:srgbClr val="000000"/>
                </a:solidFill>
                <a:latin typeface="Arial" panose="020B0604020202020204" pitchFamily="34" charset="0"/>
              </a:defRPr>
            </a:lvl2pPr>
            <a:lvl3pPr marL="1143000" indent="-228600">
              <a:spcBef>
                <a:spcPct val="60000"/>
              </a:spcBef>
              <a:spcAft>
                <a:spcPct val="40000"/>
              </a:spcAft>
              <a:buClr>
                <a:srgbClr val="00457C"/>
              </a:buClr>
              <a:buChar char="•"/>
              <a:defRPr sz="1100">
                <a:solidFill>
                  <a:srgbClr val="BF0509"/>
                </a:solidFill>
                <a:latin typeface="Arial" panose="020B0604020202020204" pitchFamily="34" charset="0"/>
              </a:defRPr>
            </a:lvl3pPr>
            <a:lvl4pPr marL="1600200" indent="-228600">
              <a:spcBef>
                <a:spcPct val="10000"/>
              </a:spcBef>
              <a:spcAft>
                <a:spcPct val="50000"/>
              </a:spcAft>
              <a:buFont typeface="Symbol" panose="05050102010706020507" pitchFamily="18" charset="2"/>
              <a:buChar char="-"/>
              <a:defRPr sz="1100">
                <a:solidFill>
                  <a:srgbClr val="BF0509"/>
                </a:solidFill>
                <a:latin typeface="Arial" panose="020B0604020202020204" pitchFamily="34" charset="0"/>
              </a:defRPr>
            </a:lvl4pPr>
            <a:lvl5pPr marL="2057400" indent="-22860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5pPr>
            <a:lvl6pPr marL="25146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6pPr>
            <a:lvl7pPr marL="29718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7pPr>
            <a:lvl8pPr marL="34290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8pPr>
            <a:lvl9pPr marL="38862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9pPr>
          </a:lstStyle>
          <a:p>
            <a:pPr eaLnBrk="1" hangingPunct="1">
              <a:spcBef>
                <a:spcPct val="0"/>
              </a:spcBef>
              <a:spcAft>
                <a:spcPct val="0"/>
              </a:spcAft>
            </a:pPr>
            <a:r>
              <a:rPr lang="es-MX" altLang="es-ES" sz="1200" dirty="0">
                <a:solidFill>
                  <a:schemeClr val="tx1"/>
                </a:solidFill>
                <a:latin typeface="Calibri" panose="020F0502020204030204" pitchFamily="34" charset="0"/>
                <a:cs typeface="Calibri" panose="020F0502020204030204" pitchFamily="34" charset="0"/>
              </a:rPr>
              <a:t>Esto está presente en el ADN de LLYC, donde los clientes tienden a ser muy buenos prescriptores. En el caso de Argentina, nos ha llegado a pasar que un cliente satisfecho recomienda nuestros servicios a compañía competidora.</a:t>
            </a:r>
            <a:endParaRPr lang="es-ES" altLang="es-ES" sz="1200" dirty="0">
              <a:solidFill>
                <a:schemeClr val="tx1"/>
              </a:solidFill>
              <a:latin typeface="Calibri" panose="020F0502020204030204" pitchFamily="34" charset="0"/>
              <a:cs typeface="Calibri" panose="020F0502020204030204" pitchFamily="34" charset="0"/>
            </a:endParaRPr>
          </a:p>
        </p:txBody>
      </p:sp>
      <p:sp>
        <p:nvSpPr>
          <p:cNvPr id="19" name="Rectangle 31">
            <a:extLst>
              <a:ext uri="{FF2B5EF4-FFF2-40B4-BE49-F238E27FC236}">
                <a16:creationId xmlns:a16="http://schemas.microsoft.com/office/drawing/2014/main" id="{33289C2A-1424-4E35-AB23-748C16D67DBA}"/>
              </a:ext>
            </a:extLst>
          </p:cNvPr>
          <p:cNvSpPr>
            <a:spLocks noChangeArrowheads="1"/>
          </p:cNvSpPr>
          <p:nvPr/>
        </p:nvSpPr>
        <p:spPr bwMode="auto">
          <a:xfrm>
            <a:off x="5529130" y="3616410"/>
            <a:ext cx="4248406" cy="1009973"/>
          </a:xfrm>
          <a:prstGeom prst="rect">
            <a:avLst/>
          </a:prstGeom>
          <a:noFill/>
          <a:ln w="3175">
            <a:solidFill>
              <a:srgbClr val="FF0000"/>
            </a:solidFill>
            <a:miter lim="800000"/>
            <a:headEnd type="none" w="sm" len="sm"/>
            <a:tailEnd type="none" w="sm" len="sm"/>
          </a:ln>
          <a:extLst>
            <a:ext uri="{909E8E84-426E-40DD-AFC4-6F175D3DCCD1}">
              <a14:hiddenFill xmlns:a14="http://schemas.microsoft.com/office/drawing/2010/main">
                <a:solidFill>
                  <a:srgbClr val="FFFFFF"/>
                </a:solidFill>
              </a14:hiddenFill>
            </a:ext>
          </a:extLst>
        </p:spPr>
        <p:txBody>
          <a:bodyPr anchor="ctr"/>
          <a:lstStyle>
            <a:lvl1pPr marL="498475" indent="-498475">
              <a:spcBef>
                <a:spcPct val="60000"/>
              </a:spcBef>
              <a:spcAft>
                <a:spcPct val="30000"/>
              </a:spcAft>
              <a:buChar char="•"/>
              <a:defRPr sz="1100">
                <a:solidFill>
                  <a:srgbClr val="BF0509"/>
                </a:solidFill>
                <a:latin typeface="Arial" panose="020B0604020202020204" pitchFamily="34" charset="0"/>
              </a:defRPr>
            </a:lvl1pPr>
            <a:lvl2pPr marL="742950" indent="-285750">
              <a:lnSpc>
                <a:spcPct val="110000"/>
              </a:lnSpc>
              <a:spcBef>
                <a:spcPct val="50000"/>
              </a:spcBef>
              <a:buChar char="–"/>
              <a:defRPr sz="1100">
                <a:solidFill>
                  <a:srgbClr val="000000"/>
                </a:solidFill>
                <a:latin typeface="Arial" panose="020B0604020202020204" pitchFamily="34" charset="0"/>
              </a:defRPr>
            </a:lvl2pPr>
            <a:lvl3pPr marL="1143000" indent="-228600">
              <a:spcBef>
                <a:spcPct val="60000"/>
              </a:spcBef>
              <a:spcAft>
                <a:spcPct val="40000"/>
              </a:spcAft>
              <a:buClr>
                <a:srgbClr val="00457C"/>
              </a:buClr>
              <a:buChar char="•"/>
              <a:defRPr sz="1100">
                <a:solidFill>
                  <a:srgbClr val="BF0509"/>
                </a:solidFill>
                <a:latin typeface="Arial" panose="020B0604020202020204" pitchFamily="34" charset="0"/>
              </a:defRPr>
            </a:lvl3pPr>
            <a:lvl4pPr marL="1600200" indent="-228600">
              <a:spcBef>
                <a:spcPct val="10000"/>
              </a:spcBef>
              <a:spcAft>
                <a:spcPct val="50000"/>
              </a:spcAft>
              <a:buFont typeface="Symbol" panose="05050102010706020507" pitchFamily="18" charset="2"/>
              <a:buChar char="-"/>
              <a:defRPr sz="1100">
                <a:solidFill>
                  <a:srgbClr val="BF0509"/>
                </a:solidFill>
                <a:latin typeface="Arial" panose="020B0604020202020204" pitchFamily="34" charset="0"/>
              </a:defRPr>
            </a:lvl4pPr>
            <a:lvl5pPr marL="2057400" indent="-22860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5pPr>
            <a:lvl6pPr marL="25146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6pPr>
            <a:lvl7pPr marL="29718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7pPr>
            <a:lvl8pPr marL="34290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8pPr>
            <a:lvl9pPr marL="38862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9pPr>
          </a:lstStyle>
          <a:p>
            <a:pPr eaLnBrk="1" hangingPunct="1">
              <a:spcBef>
                <a:spcPct val="0"/>
              </a:spcBef>
              <a:spcAft>
                <a:spcPct val="0"/>
              </a:spcAft>
            </a:pPr>
            <a:r>
              <a:rPr lang="es-MX" altLang="es-ES" sz="1000" dirty="0">
                <a:solidFill>
                  <a:schemeClr val="tx1"/>
                </a:solidFill>
                <a:latin typeface="Calibri" panose="020F0502020204030204" pitchFamily="34" charset="0"/>
                <a:cs typeface="Calibri" panose="020F0502020204030204" pitchFamily="34" charset="0"/>
              </a:rPr>
              <a:t>Todas las personas con objetivos comerciales integran el comité de Dirección en LLYC donde se toman decisiones sobre el andar de la compañía. Las personas que tienen esas responsabilidades suelen ser las que cuentan con información más sensible que puede afectar a la operatoria de la firma. Su </a:t>
            </a:r>
            <a:r>
              <a:rPr lang="es-MX" altLang="es-ES" sz="1000" dirty="0" err="1">
                <a:solidFill>
                  <a:schemeClr val="tx1"/>
                </a:solidFill>
                <a:latin typeface="Calibri" panose="020F0502020204030204" pitchFamily="34" charset="0"/>
                <a:cs typeface="Calibri" panose="020F0502020204030204" pitchFamily="34" charset="0"/>
              </a:rPr>
              <a:t>feedback</a:t>
            </a:r>
            <a:r>
              <a:rPr lang="es-MX" altLang="es-ES" sz="1000" dirty="0">
                <a:solidFill>
                  <a:schemeClr val="tx1"/>
                </a:solidFill>
                <a:latin typeface="Calibri" panose="020F0502020204030204" pitchFamily="34" charset="0"/>
                <a:cs typeface="Calibri" panose="020F0502020204030204" pitchFamily="34" charset="0"/>
              </a:rPr>
              <a:t> y análisis sobre necesidades (actuales o potenciales) suelen ser clave para fortalecer el negocio.</a:t>
            </a:r>
            <a:endParaRPr lang="es-ES" altLang="es-ES" sz="1000" dirty="0">
              <a:solidFill>
                <a:schemeClr val="tx1"/>
              </a:solidFill>
              <a:latin typeface="Calibri" panose="020F0502020204030204" pitchFamily="34" charset="0"/>
              <a:cs typeface="Calibri" panose="020F0502020204030204" pitchFamily="34" charset="0"/>
            </a:endParaRPr>
          </a:p>
        </p:txBody>
      </p:sp>
      <p:sp>
        <p:nvSpPr>
          <p:cNvPr id="20" name="Rectangle 31">
            <a:extLst>
              <a:ext uri="{FF2B5EF4-FFF2-40B4-BE49-F238E27FC236}">
                <a16:creationId xmlns:a16="http://schemas.microsoft.com/office/drawing/2014/main" id="{20FA1E76-EDAB-4076-8DD6-356042753D20}"/>
              </a:ext>
            </a:extLst>
          </p:cNvPr>
          <p:cNvSpPr>
            <a:spLocks noChangeArrowheads="1"/>
          </p:cNvSpPr>
          <p:nvPr/>
        </p:nvSpPr>
        <p:spPr bwMode="auto">
          <a:xfrm>
            <a:off x="5529130" y="4939307"/>
            <a:ext cx="4248406" cy="1009973"/>
          </a:xfrm>
          <a:prstGeom prst="rect">
            <a:avLst/>
          </a:prstGeom>
          <a:noFill/>
          <a:ln w="3175">
            <a:solidFill>
              <a:srgbClr val="FF0000"/>
            </a:solidFill>
            <a:miter lim="800000"/>
            <a:headEnd type="none" w="sm" len="sm"/>
            <a:tailEnd type="none" w="sm" len="sm"/>
          </a:ln>
          <a:extLst>
            <a:ext uri="{909E8E84-426E-40DD-AFC4-6F175D3DCCD1}">
              <a14:hiddenFill xmlns:a14="http://schemas.microsoft.com/office/drawing/2010/main">
                <a:solidFill>
                  <a:srgbClr val="FFFFFF"/>
                </a:solidFill>
              </a14:hiddenFill>
            </a:ext>
          </a:extLst>
        </p:spPr>
        <p:txBody>
          <a:bodyPr anchor="ctr"/>
          <a:lstStyle>
            <a:lvl1pPr marL="498475" indent="-498475">
              <a:spcBef>
                <a:spcPct val="60000"/>
              </a:spcBef>
              <a:spcAft>
                <a:spcPct val="30000"/>
              </a:spcAft>
              <a:buChar char="•"/>
              <a:defRPr sz="1100">
                <a:solidFill>
                  <a:srgbClr val="BF0509"/>
                </a:solidFill>
                <a:latin typeface="Arial" panose="020B0604020202020204" pitchFamily="34" charset="0"/>
              </a:defRPr>
            </a:lvl1pPr>
            <a:lvl2pPr marL="742950" indent="-285750">
              <a:lnSpc>
                <a:spcPct val="110000"/>
              </a:lnSpc>
              <a:spcBef>
                <a:spcPct val="50000"/>
              </a:spcBef>
              <a:buChar char="–"/>
              <a:defRPr sz="1100">
                <a:solidFill>
                  <a:srgbClr val="000000"/>
                </a:solidFill>
                <a:latin typeface="Arial" panose="020B0604020202020204" pitchFamily="34" charset="0"/>
              </a:defRPr>
            </a:lvl2pPr>
            <a:lvl3pPr marL="1143000" indent="-228600">
              <a:spcBef>
                <a:spcPct val="60000"/>
              </a:spcBef>
              <a:spcAft>
                <a:spcPct val="40000"/>
              </a:spcAft>
              <a:buClr>
                <a:srgbClr val="00457C"/>
              </a:buClr>
              <a:buChar char="•"/>
              <a:defRPr sz="1100">
                <a:solidFill>
                  <a:srgbClr val="BF0509"/>
                </a:solidFill>
                <a:latin typeface="Arial" panose="020B0604020202020204" pitchFamily="34" charset="0"/>
              </a:defRPr>
            </a:lvl3pPr>
            <a:lvl4pPr marL="1600200" indent="-228600">
              <a:spcBef>
                <a:spcPct val="10000"/>
              </a:spcBef>
              <a:spcAft>
                <a:spcPct val="50000"/>
              </a:spcAft>
              <a:buFont typeface="Symbol" panose="05050102010706020507" pitchFamily="18" charset="2"/>
              <a:buChar char="-"/>
              <a:defRPr sz="1100">
                <a:solidFill>
                  <a:srgbClr val="BF0509"/>
                </a:solidFill>
                <a:latin typeface="Arial" panose="020B0604020202020204" pitchFamily="34" charset="0"/>
              </a:defRPr>
            </a:lvl4pPr>
            <a:lvl5pPr marL="2057400" indent="-22860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5pPr>
            <a:lvl6pPr marL="25146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6pPr>
            <a:lvl7pPr marL="29718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7pPr>
            <a:lvl8pPr marL="34290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8pPr>
            <a:lvl9pPr marL="38862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9pPr>
          </a:lstStyle>
          <a:p>
            <a:pPr eaLnBrk="1" hangingPunct="1">
              <a:spcBef>
                <a:spcPct val="0"/>
              </a:spcBef>
              <a:spcAft>
                <a:spcPct val="0"/>
              </a:spcAft>
            </a:pPr>
            <a:r>
              <a:rPr lang="es-MX" altLang="es-ES" sz="1200" dirty="0">
                <a:solidFill>
                  <a:schemeClr val="tx1"/>
                </a:solidFill>
                <a:latin typeface="Calibri" panose="020F0502020204030204" pitchFamily="34" charset="0"/>
                <a:cs typeface="Calibri" panose="020F0502020204030204" pitchFamily="34" charset="0"/>
              </a:rPr>
              <a:t>Paralelismo. LLYC es un buen ejemplo de armonía entre las dos áreas. Desde 2020, Cono Sur cuenta con una especialista en Marketing para la región que articula trabajo con Directores de cuentas de cada país para potenciar el </a:t>
            </a:r>
            <a:r>
              <a:rPr lang="es-MX" altLang="es-ES" sz="1200" dirty="0" err="1">
                <a:solidFill>
                  <a:schemeClr val="tx1"/>
                </a:solidFill>
                <a:latin typeface="Calibri" panose="020F0502020204030204" pitchFamily="34" charset="0"/>
                <a:cs typeface="Calibri" panose="020F0502020204030204" pitchFamily="34" charset="0"/>
              </a:rPr>
              <a:t>approach</a:t>
            </a:r>
            <a:r>
              <a:rPr lang="es-MX" altLang="es-ES" sz="1200" dirty="0">
                <a:solidFill>
                  <a:schemeClr val="tx1"/>
                </a:solidFill>
                <a:latin typeface="Calibri" panose="020F0502020204030204" pitchFamily="34" charset="0"/>
                <a:cs typeface="Calibri" panose="020F0502020204030204" pitchFamily="34" charset="0"/>
              </a:rPr>
              <a:t> comercial y aumentar la efectividad en la concreción de Nuevos Negocios.</a:t>
            </a:r>
            <a:endParaRPr lang="es-ES" altLang="es-ES" sz="1200" dirty="0">
              <a:solidFill>
                <a:schemeClr val="tx1"/>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877789934"/>
      </p:ext>
    </p:extLst>
  </p:cSld>
  <p:clrMapOvr>
    <a:masterClrMapping/>
  </p:clrMapOvr>
</p:sld>
</file>

<file path=ppt/theme/theme1.xml><?xml version="1.0" encoding="utf-8"?>
<a:theme xmlns:a="http://schemas.openxmlformats.org/drawingml/2006/main" name="BLUE C">
  <a:themeElements>
    <a:clrScheme name="BLUE C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BLUE C">
      <a:majorFont>
        <a:latin typeface="DIN-MediumAlternate"/>
        <a:ea typeface=""/>
        <a:cs typeface=""/>
      </a:majorFont>
      <a:minorFont>
        <a:latin typeface="DIN-MediumAlternate"/>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BLUE C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BLUE C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BLUE C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BLUE C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BLUE C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BLUE C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BLUE C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Tema de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Tema de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11987</TotalTime>
  <Words>353</Words>
  <Application>Microsoft Office PowerPoint</Application>
  <PresentationFormat>A4 (210 x 297 mm)</PresentationFormat>
  <Paragraphs>28</Paragraphs>
  <Slides>5</Slides>
  <Notes>3</Notes>
  <HiddenSlides>0</HiddenSlides>
  <MMClips>0</MMClips>
  <ScaleCrop>false</ScaleCrop>
  <HeadingPairs>
    <vt:vector size="6" baseType="variant">
      <vt:variant>
        <vt:lpstr>Fuentes usadas</vt:lpstr>
      </vt:variant>
      <vt:variant>
        <vt:i4>7</vt:i4>
      </vt:variant>
      <vt:variant>
        <vt:lpstr>Tema</vt:lpstr>
      </vt:variant>
      <vt:variant>
        <vt:i4>1</vt:i4>
      </vt:variant>
      <vt:variant>
        <vt:lpstr>Títulos de diapositiva</vt:lpstr>
      </vt:variant>
      <vt:variant>
        <vt:i4>5</vt:i4>
      </vt:variant>
    </vt:vector>
  </HeadingPairs>
  <TitlesOfParts>
    <vt:vector size="13" baseType="lpstr">
      <vt:lpstr>Adelle</vt:lpstr>
      <vt:lpstr>Arial</vt:lpstr>
      <vt:lpstr>Arial Narrow</vt:lpstr>
      <vt:lpstr>Calibri</vt:lpstr>
      <vt:lpstr>DIN-MediumAlternate</vt:lpstr>
      <vt:lpstr>DIN-RegularAlternate</vt:lpstr>
      <vt:lpstr>Wingdings</vt:lpstr>
      <vt:lpstr>BLUE C</vt:lpstr>
      <vt:lpstr>Presentación de PowerPoint</vt:lpstr>
      <vt:lpstr>Titulo del Punto</vt:lpstr>
      <vt:lpstr>Presentación de PowerPoint</vt:lpstr>
      <vt:lpstr>Presentación de PowerPoint</vt:lpstr>
      <vt:lpstr>Presentación de PowerPoint</vt:lpstr>
    </vt:vector>
  </TitlesOfParts>
  <Company>ESIC Empresa</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Doroteo</dc:creator>
  <cp:lastModifiedBy>Lautaro Mazzeo</cp:lastModifiedBy>
  <cp:revision>771</cp:revision>
  <cp:lastPrinted>2014-07-07T08:15:56Z</cp:lastPrinted>
  <dcterms:created xsi:type="dcterms:W3CDTF">2018-06-18T16:36:22Z</dcterms:created>
  <dcterms:modified xsi:type="dcterms:W3CDTF">2020-08-02T23:00:52Z</dcterms:modified>
</cp:coreProperties>
</file>