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7"/>
  </p:notesMasterIdLst>
  <p:handoutMasterIdLst>
    <p:handoutMasterId r:id="rId8"/>
  </p:handoutMasterIdLst>
  <p:sldIdLst>
    <p:sldId id="561" r:id="rId2"/>
    <p:sldId id="1637" r:id="rId3"/>
    <p:sldId id="1643" r:id="rId4"/>
    <p:sldId id="1644" r:id="rId5"/>
    <p:sldId id="855" r:id="rId6"/>
  </p:sldIdLst>
  <p:sldSz cx="9906000" cy="6858000" type="A4"/>
  <p:notesSz cx="7099300" cy="10234613"/>
  <p:defaultTextStyle>
    <a:defPPr>
      <a:defRPr lang="es-ES"/>
    </a:defPPr>
    <a:lvl1pPr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391" userDrawn="1">
          <p15:clr>
            <a:srgbClr val="A4A3A4"/>
          </p15:clr>
        </p15:guide>
        <p15:guide id="2" orient="horz" pos="2024">
          <p15:clr>
            <a:srgbClr val="A4A3A4"/>
          </p15:clr>
        </p15:guide>
        <p15:guide id="3" orient="horz" pos="2750">
          <p15:clr>
            <a:srgbClr val="A4A3A4"/>
          </p15:clr>
        </p15:guide>
        <p15:guide id="4" orient="horz" pos="4065" userDrawn="1">
          <p15:clr>
            <a:srgbClr val="A4A3A4"/>
          </p15:clr>
        </p15:guide>
        <p15:guide id="5" orient="horz" pos="754" userDrawn="1">
          <p15:clr>
            <a:srgbClr val="A4A3A4"/>
          </p15:clr>
        </p15:guide>
        <p15:guide id="6" pos="172">
          <p15:clr>
            <a:srgbClr val="A4A3A4"/>
          </p15:clr>
        </p15:guide>
        <p15:guide id="7" pos="3120">
          <p15:clr>
            <a:srgbClr val="A4A3A4"/>
          </p15:clr>
        </p15:guide>
        <p15:guide id="8" pos="6114">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66"/>
    <a:srgbClr val="606060"/>
    <a:srgbClr val="3F9599"/>
    <a:srgbClr val="5F8699"/>
    <a:srgbClr val="3399FF"/>
    <a:srgbClr val="0099FF"/>
    <a:srgbClr val="000066"/>
    <a:srgbClr val="660033"/>
    <a:srgbClr val="FFFFCC"/>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6374" autoAdjust="0"/>
  </p:normalViewPr>
  <p:slideViewPr>
    <p:cSldViewPr>
      <p:cViewPr>
        <p:scale>
          <a:sx n="80" d="100"/>
          <a:sy n="80" d="100"/>
        </p:scale>
        <p:origin x="2232" y="444"/>
      </p:cViewPr>
      <p:guideLst>
        <p:guide orient="horz" pos="391"/>
        <p:guide orient="horz" pos="2024"/>
        <p:guide orient="horz" pos="2750"/>
        <p:guide orient="horz" pos="4065"/>
        <p:guide orient="horz" pos="754"/>
        <p:guide pos="172"/>
        <p:guide pos="3120"/>
        <p:guide pos="611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81" d="100"/>
          <a:sy n="81" d="100"/>
        </p:scale>
        <p:origin x="-3288" y="-9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5" name="Rectangle 3"/>
          <p:cNvSpPr>
            <a:spLocks noGrp="1" noChangeArrowheads="1"/>
          </p:cNvSpPr>
          <p:nvPr>
            <p:ph type="dt" sz="quarter"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6" name="Rectangle 4"/>
          <p:cNvSpPr>
            <a:spLocks noGrp="1" noChangeArrowheads="1"/>
          </p:cNvSpPr>
          <p:nvPr>
            <p:ph type="ftr" sz="quarter" idx="2"/>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7" name="Rectangle 5"/>
          <p:cNvSpPr>
            <a:spLocks noGrp="1" noChangeArrowheads="1"/>
          </p:cNvSpPr>
          <p:nvPr>
            <p:ph type="sldNum" sz="quarter" idx="3"/>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cs typeface="Arial" charset="0"/>
              </a:defRPr>
            </a:lvl1pPr>
          </a:lstStyle>
          <a:p>
            <a:pPr>
              <a:defRPr/>
            </a:pPr>
            <a:fld id="{8B3E55AC-FCCC-9141-AAA6-28A3AE98A7DF}" type="slidenum">
              <a:rPr lang="es-ES">
                <a:latin typeface="Arial Narrow" panose="020B0506020202030204" pitchFamily="34" charset="0"/>
              </a:rPr>
              <a:pPr>
                <a:defRPr/>
              </a:pPr>
              <a:t>‹Nº›</a:t>
            </a:fld>
            <a:endParaRPr lang="es-ES" dirty="0">
              <a:latin typeface="Arial Narrow" panose="020B0506020202030204" pitchFamily="34" charset="0"/>
            </a:endParaRPr>
          </a:p>
        </p:txBody>
      </p:sp>
    </p:spTree>
    <p:extLst>
      <p:ext uri="{BB962C8B-B14F-4D97-AF65-F5344CB8AC3E}">
        <p14:creationId xmlns:p14="http://schemas.microsoft.com/office/powerpoint/2010/main" val="37237729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099" name="Rectangle 3"/>
          <p:cNvSpPr>
            <a:spLocks noGrp="1" noChangeArrowheads="1"/>
          </p:cNvSpPr>
          <p:nvPr>
            <p:ph type="dt"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Narrow" panose="020B0506020202030204" pitchFamily="34" charset="0"/>
                <a:ea typeface="+mn-ea"/>
                <a:cs typeface="+mn-cs"/>
              </a:defRPr>
            </a:lvl1pPr>
          </a:lstStyle>
          <a:p>
            <a:pPr>
              <a:defRPr/>
            </a:pPr>
            <a:endParaRPr lang="es-ES" dirty="0"/>
          </a:p>
        </p:txBody>
      </p:sp>
      <p:sp>
        <p:nvSpPr>
          <p:cNvPr id="4100" name="Rectangle 4"/>
          <p:cNvSpPr>
            <a:spLocks noGrp="1" noRot="1" noChangeAspect="1" noChangeArrowheads="1" noTextEdit="1"/>
          </p:cNvSpPr>
          <p:nvPr>
            <p:ph type="sldImg" idx="2"/>
          </p:nvPr>
        </p:nvSpPr>
        <p:spPr bwMode="auto">
          <a:xfrm>
            <a:off x="777875" y="769938"/>
            <a:ext cx="5543550" cy="3836987"/>
          </a:xfrm>
          <a:prstGeom prst="rect">
            <a:avLst/>
          </a:prstGeom>
          <a:noFill/>
          <a:ln w="9525">
            <a:solidFill>
              <a:srgbClr val="000000"/>
            </a:solidFill>
            <a:miter lim="800000"/>
            <a:headEnd/>
            <a:tailEnd/>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FAA26D3D-D897-4be2-8F04-BA451C77F1D7}">
              <ma14:placeholderFlag xmlns:mc="http://schemas.openxmlformats.org/markup-compatibility/2006" xmlns:mv="urn:schemas-microsoft-com:mac:vml" xmlns="" xmlns:ma14="http://schemas.microsoft.com/office/mac/drawingml/2011/main" val="1"/>
            </a:ext>
          </a:extLst>
        </p:spPr>
      </p:sp>
      <p:sp>
        <p:nvSpPr>
          <p:cNvPr id="4101" name="Rectangle 5"/>
          <p:cNvSpPr>
            <a:spLocks noGrp="1" noChangeArrowheads="1"/>
          </p:cNvSpPr>
          <p:nvPr>
            <p:ph type="body" sz="quarter" idx="3"/>
          </p:nvPr>
        </p:nvSpPr>
        <p:spPr bwMode="auto">
          <a:xfrm>
            <a:off x="709599" y="4862015"/>
            <a:ext cx="5680103" cy="4603448"/>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p>
            <a:pPr lvl="0"/>
            <a:r>
              <a:rPr lang="es-ES" noProof="0" dirty="0"/>
              <a:t>Haga clic para modificar el estilo de texto del patrón</a:t>
            </a:r>
          </a:p>
          <a:p>
            <a:pPr lvl="1"/>
            <a:r>
              <a:rPr lang="es-ES" noProof="0" dirty="0"/>
              <a:t>Segundo nivel</a:t>
            </a:r>
          </a:p>
          <a:p>
            <a:pPr lvl="2"/>
            <a:r>
              <a:rPr lang="es-ES" noProof="0" dirty="0"/>
              <a:t>Tercer nivel</a:t>
            </a:r>
          </a:p>
          <a:p>
            <a:pPr lvl="3"/>
            <a:r>
              <a:rPr lang="es-ES" noProof="0" dirty="0"/>
              <a:t>Cuarto nivel</a:t>
            </a:r>
          </a:p>
          <a:p>
            <a:pPr lvl="4"/>
            <a:r>
              <a:rPr lang="es-ES" noProof="0" dirty="0"/>
              <a:t>Quinto nivel</a:t>
            </a:r>
          </a:p>
        </p:txBody>
      </p:sp>
      <p:sp>
        <p:nvSpPr>
          <p:cNvPr id="4102" name="Rectangle 6"/>
          <p:cNvSpPr>
            <a:spLocks noGrp="1" noChangeArrowheads="1"/>
          </p:cNvSpPr>
          <p:nvPr>
            <p:ph type="ftr" sz="quarter" idx="4"/>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103" name="Rectangle 7"/>
          <p:cNvSpPr>
            <a:spLocks noGrp="1" noChangeArrowheads="1"/>
          </p:cNvSpPr>
          <p:nvPr>
            <p:ph type="sldNum" sz="quarter" idx="5"/>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latin typeface="Arial Narrow" panose="020B0506020202030204" pitchFamily="34" charset="0"/>
                <a:cs typeface="Arial" charset="0"/>
              </a:defRPr>
            </a:lvl1pPr>
          </a:lstStyle>
          <a:p>
            <a:pPr>
              <a:defRPr/>
            </a:pPr>
            <a:fld id="{6123DF08-E284-1E4E-AD66-FAA258D01236}" type="slidenum">
              <a:rPr lang="es-ES" smtClean="0"/>
              <a:pPr>
                <a:defRPr/>
              </a:pPr>
              <a:t>‹Nº›</a:t>
            </a:fld>
            <a:endParaRPr lang="es-ES" dirty="0"/>
          </a:p>
        </p:txBody>
      </p:sp>
    </p:spTree>
    <p:extLst>
      <p:ext uri="{BB962C8B-B14F-4D97-AF65-F5344CB8AC3E}">
        <p14:creationId xmlns:p14="http://schemas.microsoft.com/office/powerpoint/2010/main" val="13844414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7"/>
          <p:cNvSpPr>
            <a:spLocks noGrp="1" noChangeArrowheads="1"/>
          </p:cNvSpPr>
          <p:nvPr>
            <p:ph type="sldNum" sz="quarter" idx="5"/>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charset="0"/>
                <a:ea typeface="ＭＳ Ｐゴシック" charset="0"/>
                <a:cs typeface="ＭＳ Ｐゴシック" charset="0"/>
              </a:defRPr>
            </a:lvl1pPr>
            <a:lvl2pPr marL="769919" indent="-296123">
              <a:defRPr sz="2500">
                <a:solidFill>
                  <a:schemeClr val="tx1"/>
                </a:solidFill>
                <a:latin typeface="Arial" charset="0"/>
                <a:ea typeface="ＭＳ Ｐゴシック" charset="0"/>
              </a:defRPr>
            </a:lvl2pPr>
            <a:lvl3pPr marL="1184491" indent="-236898">
              <a:defRPr sz="2500">
                <a:solidFill>
                  <a:schemeClr val="tx1"/>
                </a:solidFill>
                <a:latin typeface="Arial" charset="0"/>
                <a:ea typeface="ＭＳ Ｐゴシック" charset="0"/>
              </a:defRPr>
            </a:lvl3pPr>
            <a:lvl4pPr marL="1658287" indent="-236898">
              <a:defRPr sz="2500">
                <a:solidFill>
                  <a:schemeClr val="tx1"/>
                </a:solidFill>
                <a:latin typeface="Arial" charset="0"/>
                <a:ea typeface="ＭＳ Ｐゴシック" charset="0"/>
              </a:defRPr>
            </a:lvl4pPr>
            <a:lvl5pPr marL="2132084" indent="-236898">
              <a:defRPr sz="2500">
                <a:solidFill>
                  <a:schemeClr val="tx1"/>
                </a:solidFill>
                <a:latin typeface="Arial" charset="0"/>
                <a:ea typeface="ＭＳ Ｐゴシック" charset="0"/>
              </a:defRPr>
            </a:lvl5pPr>
            <a:lvl6pPr marL="2605880" indent="-236898" eaLnBrk="0" fontAlgn="base" hangingPunct="0">
              <a:spcBef>
                <a:spcPct val="0"/>
              </a:spcBef>
              <a:spcAft>
                <a:spcPct val="0"/>
              </a:spcAft>
              <a:defRPr sz="2500">
                <a:solidFill>
                  <a:schemeClr val="tx1"/>
                </a:solidFill>
                <a:latin typeface="Arial" charset="0"/>
                <a:ea typeface="ＭＳ Ｐゴシック" charset="0"/>
              </a:defRPr>
            </a:lvl6pPr>
            <a:lvl7pPr marL="3079676" indent="-236898" eaLnBrk="0" fontAlgn="base" hangingPunct="0">
              <a:spcBef>
                <a:spcPct val="0"/>
              </a:spcBef>
              <a:spcAft>
                <a:spcPct val="0"/>
              </a:spcAft>
              <a:defRPr sz="2500">
                <a:solidFill>
                  <a:schemeClr val="tx1"/>
                </a:solidFill>
                <a:latin typeface="Arial" charset="0"/>
                <a:ea typeface="ＭＳ Ｐゴシック" charset="0"/>
              </a:defRPr>
            </a:lvl7pPr>
            <a:lvl8pPr marL="3553473" indent="-236898" eaLnBrk="0" fontAlgn="base" hangingPunct="0">
              <a:spcBef>
                <a:spcPct val="0"/>
              </a:spcBef>
              <a:spcAft>
                <a:spcPct val="0"/>
              </a:spcAft>
              <a:defRPr sz="2500">
                <a:solidFill>
                  <a:schemeClr val="tx1"/>
                </a:solidFill>
                <a:latin typeface="Arial" charset="0"/>
                <a:ea typeface="ＭＳ Ｐゴシック" charset="0"/>
              </a:defRPr>
            </a:lvl8pPr>
            <a:lvl9pPr marL="4027269" indent="-236898" eaLnBrk="0" fontAlgn="base" hangingPunct="0">
              <a:spcBef>
                <a:spcPct val="0"/>
              </a:spcBef>
              <a:spcAft>
                <a:spcPct val="0"/>
              </a:spcAft>
              <a:defRPr sz="2500">
                <a:solidFill>
                  <a:schemeClr val="tx1"/>
                </a:solidFill>
                <a:latin typeface="Arial" charset="0"/>
                <a:ea typeface="ＭＳ Ｐゴシック" charset="0"/>
              </a:defRPr>
            </a:lvl9pPr>
          </a:lstStyle>
          <a:p>
            <a:fld id="{F6B88DA8-E0CB-2242-8680-445B18D3CBA4}" type="slidenum">
              <a:rPr lang="es-ES" sz="1200">
                <a:latin typeface="Arial Narrow" panose="020B0506020202030204" pitchFamily="34" charset="0"/>
              </a:rPr>
              <a:pPr/>
              <a:t>1</a:t>
            </a:fld>
            <a:endParaRPr lang="es-ES" sz="1200" dirty="0">
              <a:latin typeface="Arial Narrow" panose="020B0506020202030204" pitchFamily="34" charset="0"/>
            </a:endParaRPr>
          </a:p>
        </p:txBody>
      </p:sp>
      <p:sp>
        <p:nvSpPr>
          <p:cNvPr id="6146" name="Rectangle 2"/>
          <p:cNvSpPr>
            <a:spLocks noGrp="1" noRot="1" noChangeAspect="1" noChangeArrowheads="1" noTextEdit="1"/>
          </p:cNvSpPr>
          <p:nvPr>
            <p:ph type="sldImg"/>
          </p:nvPr>
        </p:nvSpPr>
        <p:spPr>
          <a:xfrm>
            <a:off x="790575" y="776288"/>
            <a:ext cx="5519738" cy="3821112"/>
          </a:xfrm>
          <a:ln/>
        </p:spPr>
      </p:sp>
      <p:sp>
        <p:nvSpPr>
          <p:cNvPr id="6147" name="Rectangle 3"/>
          <p:cNvSpPr>
            <a:spLocks noGrp="1" noChangeArrowheads="1"/>
          </p:cNvSpPr>
          <p:nvPr>
            <p:ph type="body" idx="1"/>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 uri="{FAA26D3D-D897-4be2-8F04-BA451C77F1D7}">
              <ma14:placeholderFlag xmlns:mc="http://schemas.openxmlformats.org/markup-compatibility/2006" xmlns:mv="urn:schemas-microsoft-com:mac:vml" xmlns="" xmlns:ma14="http://schemas.microsoft.com/office/mac/drawingml/2011/main" val="1"/>
            </a:ext>
          </a:extLst>
        </p:spPr>
        <p:txBody>
          <a:bodyPr/>
          <a:lstStyle/>
          <a:p>
            <a:pPr eaLnBrk="1" hangingPunct="1"/>
            <a:endParaRPr lang="es-ES_tradnl"/>
          </a:p>
        </p:txBody>
      </p:sp>
    </p:spTree>
    <p:extLst>
      <p:ext uri="{BB962C8B-B14F-4D97-AF65-F5344CB8AC3E}">
        <p14:creationId xmlns:p14="http://schemas.microsoft.com/office/powerpoint/2010/main" val="17587173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a:defRPr/>
            </a:pPr>
            <a:fld id="{6123DF08-E284-1E4E-AD66-FAA258D01236}" type="slidenum">
              <a:rPr lang="es-ES" smtClean="0"/>
              <a:pPr>
                <a:defRPr/>
              </a:pPr>
              <a:t>3</a:t>
            </a:fld>
            <a:endParaRPr lang="es-ES" dirty="0"/>
          </a:p>
        </p:txBody>
      </p:sp>
    </p:spTree>
    <p:extLst>
      <p:ext uri="{BB962C8B-B14F-4D97-AF65-F5344CB8AC3E}">
        <p14:creationId xmlns:p14="http://schemas.microsoft.com/office/powerpoint/2010/main" val="29929669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a:defRPr/>
            </a:pPr>
            <a:fld id="{6123DF08-E284-1E4E-AD66-FAA258D01236}" type="slidenum">
              <a:rPr lang="es-ES" smtClean="0"/>
              <a:pPr>
                <a:defRPr/>
              </a:pPr>
              <a:t>4</a:t>
            </a:fld>
            <a:endParaRPr lang="es-ES" dirty="0"/>
          </a:p>
        </p:txBody>
      </p:sp>
    </p:spTree>
    <p:extLst>
      <p:ext uri="{BB962C8B-B14F-4D97-AF65-F5344CB8AC3E}">
        <p14:creationId xmlns:p14="http://schemas.microsoft.com/office/powerpoint/2010/main" val="1015769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Rectangle 18"/>
          <p:cNvSpPr>
            <a:spLocks noChangeArrowheads="1"/>
          </p:cNvSpPr>
          <p:nvPr userDrawn="1"/>
        </p:nvSpPr>
        <p:spPr bwMode="auto">
          <a:xfrm>
            <a:off x="0" y="2972872"/>
            <a:ext cx="184731" cy="369332"/>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endParaRPr lang="es-ES" altLang="es-ES" dirty="0">
              <a:latin typeface="Arial Narrow" panose="020B0506020202030204" pitchFamily="34" charset="0"/>
              <a:ea typeface="+mn-ea"/>
            </a:endParaRPr>
          </a:p>
        </p:txBody>
      </p:sp>
    </p:spTree>
    <p:extLst>
      <p:ext uri="{BB962C8B-B14F-4D97-AF65-F5344CB8AC3E}">
        <p14:creationId xmlns:p14="http://schemas.microsoft.com/office/powerpoint/2010/main" val="2820813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idx="1"/>
          </p:nvPr>
        </p:nvSpPr>
        <p:spPr>
          <a:xfrm>
            <a:off x="495300" y="1600200"/>
            <a:ext cx="89154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61168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2638" y="4406900"/>
            <a:ext cx="8420100" cy="1362075"/>
          </a:xfrm>
          <a:prstGeom prst="rect">
            <a:avLst/>
          </a:prstGeo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82638" y="2906713"/>
            <a:ext cx="84201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Tree>
    <p:extLst>
      <p:ext uri="{BB962C8B-B14F-4D97-AF65-F5344CB8AC3E}">
        <p14:creationId xmlns:p14="http://schemas.microsoft.com/office/powerpoint/2010/main" val="688024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sz="half" idx="1"/>
          </p:nvPr>
        </p:nvSpPr>
        <p:spPr>
          <a:xfrm>
            <a:off x="4953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445463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95300" y="1535113"/>
            <a:ext cx="437673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95300" y="2174875"/>
            <a:ext cx="437673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032375" y="1535113"/>
            <a:ext cx="437832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032375" y="2174875"/>
            <a:ext cx="437832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75183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Tree>
    <p:extLst>
      <p:ext uri="{BB962C8B-B14F-4D97-AF65-F5344CB8AC3E}">
        <p14:creationId xmlns:p14="http://schemas.microsoft.com/office/powerpoint/2010/main" val="3899268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45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3050"/>
            <a:ext cx="3259138" cy="1162050"/>
          </a:xfrm>
          <a:prstGeom prst="rect">
            <a:avLst/>
          </a:prstGeo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873500" y="273050"/>
            <a:ext cx="553720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95300" y="1435100"/>
            <a:ext cx="3259138"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916298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1513" y="4800600"/>
            <a:ext cx="5943600" cy="566738"/>
          </a:xfrm>
          <a:prstGeom prst="rect">
            <a:avLst/>
          </a:prstGeo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941513" y="612775"/>
            <a:ext cx="59436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941513" y="5367338"/>
            <a:ext cx="59436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897990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vertical"/>
          <p:cNvSpPr>
            <a:spLocks noGrp="1"/>
          </p:cNvSpPr>
          <p:nvPr>
            <p:ph type="body" orient="vert" idx="1"/>
          </p:nvPr>
        </p:nvSpPr>
        <p:spPr>
          <a:xfrm>
            <a:off x="495300" y="1600200"/>
            <a:ext cx="8915400" cy="4525963"/>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4124050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181850" y="274638"/>
            <a:ext cx="2228850" cy="5851525"/>
          </a:xfrm>
          <a:prstGeom prst="rect">
            <a:avLst/>
          </a:prstGeo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95300" y="274638"/>
            <a:ext cx="6534150" cy="5851525"/>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697713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685694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95300" y="274638"/>
            <a:ext cx="89154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738398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2950" y="2130425"/>
            <a:ext cx="8420100" cy="1470025"/>
          </a:xfrm>
          <a:prstGeom prst="rect">
            <a:avLst/>
          </a:prstGeom>
        </p:spPr>
        <p:txBody>
          <a:bodyPr/>
          <a:lstStyle/>
          <a:p>
            <a:r>
              <a:rPr lang="es-ES"/>
              <a:t>Haga clic para modificar el estilo de título del patrón</a:t>
            </a:r>
          </a:p>
        </p:txBody>
      </p:sp>
      <p:sp>
        <p:nvSpPr>
          <p:cNvPr id="3" name="2 Subtítulo"/>
          <p:cNvSpPr>
            <a:spLocks noGrp="1"/>
          </p:cNvSpPr>
          <p:nvPr>
            <p:ph type="subTitle" idx="1"/>
          </p:nvPr>
        </p:nvSpPr>
        <p:spPr>
          <a:xfrm>
            <a:off x="1485900" y="3886200"/>
            <a:ext cx="69342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Tree>
    <p:extLst>
      <p:ext uri="{BB962C8B-B14F-4D97-AF65-F5344CB8AC3E}">
        <p14:creationId xmlns:p14="http://schemas.microsoft.com/office/powerpoint/2010/main" val="30507431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imágenes prediseñadas"/>
          <p:cNvSpPr>
            <a:spLocks noGrp="1"/>
          </p:cNvSpPr>
          <p:nvPr>
            <p:ph type="clipArt" sz="half" idx="2"/>
          </p:nvPr>
        </p:nvSpPr>
        <p:spPr>
          <a:xfrm>
            <a:off x="5029200" y="1600200"/>
            <a:ext cx="4381500" cy="4525963"/>
          </a:xfrm>
          <a:prstGeom prst="rect">
            <a:avLst/>
          </a:prstGeom>
        </p:spPr>
        <p:txBody>
          <a:bodyPr/>
          <a:lstStyle/>
          <a:p>
            <a:pPr lvl="0"/>
            <a:endParaRPr lang="es-ES" noProof="0"/>
          </a:p>
        </p:txBody>
      </p:sp>
    </p:spTree>
    <p:extLst>
      <p:ext uri="{BB962C8B-B14F-4D97-AF65-F5344CB8AC3E}">
        <p14:creationId xmlns:p14="http://schemas.microsoft.com/office/powerpoint/2010/main" val="1234232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gif"/><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24"/>
          <p:cNvSpPr>
            <a:spLocks noChangeArrowheads="1"/>
          </p:cNvSpPr>
          <p:nvPr userDrawn="1"/>
        </p:nvSpPr>
        <p:spPr bwMode="auto">
          <a:xfrm>
            <a:off x="9417496" y="6500813"/>
            <a:ext cx="920750" cy="260350"/>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spAutoFit/>
          </a:bodyPr>
          <a:lstStyle/>
          <a:p>
            <a:pPr>
              <a:lnSpc>
                <a:spcPct val="110000"/>
              </a:lnSpc>
            </a:pPr>
            <a:fld id="{0511D523-BC7E-5B44-8D9A-31BAF11431C8}" type="slidenum">
              <a:rPr lang="en-US" sz="1000" b="1">
                <a:solidFill>
                  <a:srgbClr val="000066"/>
                </a:solidFill>
                <a:latin typeface="Arial Narrow" charset="0"/>
              </a:rPr>
              <a:pPr>
                <a:lnSpc>
                  <a:spcPct val="110000"/>
                </a:lnSpc>
              </a:pPr>
              <a:t>‹Nº›</a:t>
            </a:fld>
            <a:endParaRPr lang="en-US" sz="1000" b="1">
              <a:solidFill>
                <a:srgbClr val="000066"/>
              </a:solidFill>
              <a:latin typeface="Arial Narrow" charset="0"/>
            </a:endParaRPr>
          </a:p>
        </p:txBody>
      </p:sp>
      <p:pic>
        <p:nvPicPr>
          <p:cNvPr id="9" name="Imagen 8"/>
          <p:cNvPicPr>
            <a:picLocks noChangeAspect="1"/>
          </p:cNvPicPr>
          <p:nvPr userDrawn="1"/>
        </p:nvPicPr>
        <p:blipFill>
          <a:blip r:embed="rId17" cstate="email">
            <a:extLst>
              <a:ext uri="{28A0092B-C50C-407E-A947-70E740481C1C}">
                <a14:useLocalDpi xmlns:a14="http://schemas.microsoft.com/office/drawing/2010/main" val="0"/>
              </a:ext>
            </a:extLst>
          </a:blip>
          <a:stretch>
            <a:fillRect/>
          </a:stretch>
        </p:blipFill>
        <p:spPr>
          <a:xfrm>
            <a:off x="8610600" y="152400"/>
            <a:ext cx="990600" cy="327875"/>
          </a:xfrm>
          <a:prstGeom prst="rect">
            <a:avLst/>
          </a:prstGeom>
        </p:spPr>
      </p:pic>
      <p:pic>
        <p:nvPicPr>
          <p:cNvPr id="10" name="Imagen 9"/>
          <p:cNvPicPr>
            <a:picLocks noChangeAspect="1"/>
          </p:cNvPicPr>
          <p:nvPr/>
        </p:nvPicPr>
        <p:blipFill>
          <a:blip r:embed="rId18"/>
          <a:stretch>
            <a:fillRect/>
          </a:stretch>
        </p:blipFill>
        <p:spPr>
          <a:xfrm>
            <a:off x="190112" y="170330"/>
            <a:ext cx="2057400" cy="363070"/>
          </a:xfrm>
          <a:prstGeom prst="rect">
            <a:avLst/>
          </a:prstGeom>
        </p:spPr>
      </p:pic>
      <p:sp>
        <p:nvSpPr>
          <p:cNvPr id="6" name="Rectangle 25">
            <a:extLst>
              <a:ext uri="{FF2B5EF4-FFF2-40B4-BE49-F238E27FC236}">
                <a16:creationId xmlns:a16="http://schemas.microsoft.com/office/drawing/2014/main" id="{477CC362-768C-4763-8E5B-8586E5413EAB}"/>
              </a:ext>
            </a:extLst>
          </p:cNvPr>
          <p:cNvSpPr>
            <a:spLocks noChangeArrowheads="1"/>
          </p:cNvSpPr>
          <p:nvPr userDrawn="1"/>
        </p:nvSpPr>
        <p:spPr bwMode="auto">
          <a:xfrm>
            <a:off x="152400" y="6500813"/>
            <a:ext cx="7057032" cy="246221"/>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wrap="square">
            <a:spAutoFit/>
          </a:bodyPr>
          <a:lstStyle/>
          <a:p>
            <a:pPr eaLnBrk="1" hangingPunct="1"/>
            <a:r>
              <a:rPr lang="es-ES" sz="1000" b="0" i="0" dirty="0">
                <a:solidFill>
                  <a:srgbClr val="595959"/>
                </a:solidFill>
                <a:latin typeface="Arial"/>
                <a:cs typeface="Arial"/>
              </a:rPr>
              <a:t>Módulo: Enfoque Comercial - Técnicas y Habilidades en los Procesos Comerciales</a:t>
            </a:r>
          </a:p>
        </p:txBody>
      </p:sp>
    </p:spTree>
  </p:cSld>
  <p:clrMap bg1="lt1" tx1="dk1" bg2="lt2" tx2="dk2" accent1="accent1" accent2="accent2" accent3="accent3" accent4="accent4" accent5="accent5" accent6="accent6" hlink="hlink" folHlink="folHlink"/>
  <p:sldLayoutIdLst>
    <p:sldLayoutId id="2147484334" r:id="rId1"/>
    <p:sldLayoutId id="2147484320" r:id="rId2"/>
    <p:sldLayoutId id="2147484321" r:id="rId3"/>
    <p:sldLayoutId id="2147484322" r:id="rId4"/>
    <p:sldLayoutId id="2147484323" r:id="rId5"/>
    <p:sldLayoutId id="2147484324" r:id="rId6"/>
    <p:sldLayoutId id="2147484325" r:id="rId7"/>
    <p:sldLayoutId id="2147484326" r:id="rId8"/>
    <p:sldLayoutId id="2147484327" r:id="rId9"/>
    <p:sldLayoutId id="2147484328" r:id="rId10"/>
    <p:sldLayoutId id="2147484329" r:id="rId11"/>
    <p:sldLayoutId id="2147484330" r:id="rId12"/>
    <p:sldLayoutId id="2147484331" r:id="rId13"/>
    <p:sldLayoutId id="2147484332" r:id="rId14"/>
    <p:sldLayoutId id="2147484333" r:id="rId15"/>
  </p:sldLayoutIdLst>
  <p:txStyles>
    <p:titleStyle>
      <a:lvl1pPr algn="l" defTabSz="893763" rtl="0" eaLnBrk="0" fontAlgn="base" hangingPunct="0">
        <a:spcBef>
          <a:spcPct val="0"/>
        </a:spcBef>
        <a:spcAft>
          <a:spcPct val="0"/>
        </a:spcAft>
        <a:defRPr sz="2300">
          <a:solidFill>
            <a:schemeClr val="tx2"/>
          </a:solidFill>
          <a:latin typeface="+mj-lt"/>
          <a:ea typeface="ＭＳ Ｐゴシック" charset="0"/>
          <a:cs typeface="ＭＳ Ｐゴシック" charset="0"/>
        </a:defRPr>
      </a:lvl1pPr>
      <a:lvl2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2pPr>
      <a:lvl3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3pPr>
      <a:lvl4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4pPr>
      <a:lvl5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5pPr>
      <a:lvl6pPr marL="457200" algn="l" defTabSz="893763" rtl="0" fontAlgn="base">
        <a:spcBef>
          <a:spcPct val="0"/>
        </a:spcBef>
        <a:spcAft>
          <a:spcPct val="0"/>
        </a:spcAft>
        <a:defRPr sz="2300">
          <a:solidFill>
            <a:schemeClr val="tx2"/>
          </a:solidFill>
          <a:latin typeface="DIN-MediumAlternate" pitchFamily="34" charset="0"/>
        </a:defRPr>
      </a:lvl6pPr>
      <a:lvl7pPr marL="914400" algn="l" defTabSz="893763" rtl="0" fontAlgn="base">
        <a:spcBef>
          <a:spcPct val="0"/>
        </a:spcBef>
        <a:spcAft>
          <a:spcPct val="0"/>
        </a:spcAft>
        <a:defRPr sz="2300">
          <a:solidFill>
            <a:schemeClr val="tx2"/>
          </a:solidFill>
          <a:latin typeface="DIN-MediumAlternate" pitchFamily="34" charset="0"/>
        </a:defRPr>
      </a:lvl7pPr>
      <a:lvl8pPr marL="1371600" algn="l" defTabSz="893763" rtl="0" fontAlgn="base">
        <a:spcBef>
          <a:spcPct val="0"/>
        </a:spcBef>
        <a:spcAft>
          <a:spcPct val="0"/>
        </a:spcAft>
        <a:defRPr sz="2300">
          <a:solidFill>
            <a:schemeClr val="tx2"/>
          </a:solidFill>
          <a:latin typeface="DIN-MediumAlternate" pitchFamily="34" charset="0"/>
        </a:defRPr>
      </a:lvl8pPr>
      <a:lvl9pPr marL="1828800" algn="l" defTabSz="893763" rtl="0" fontAlgn="base">
        <a:spcBef>
          <a:spcPct val="0"/>
        </a:spcBef>
        <a:spcAft>
          <a:spcPct val="0"/>
        </a:spcAft>
        <a:defRPr sz="2300">
          <a:solidFill>
            <a:schemeClr val="tx2"/>
          </a:solidFill>
          <a:latin typeface="DIN-MediumAlternate" pitchFamily="34" charset="0"/>
        </a:defRPr>
      </a:lvl9pPr>
    </p:titleStyle>
    <p:body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gif"/><Relationship Id="rId5" Type="http://schemas.openxmlformats.org/officeDocument/2006/relationships/image" Target="../media/image5.em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em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srcRect l="39801" t="29749" r="11813" b="10630"/>
          <a:stretch/>
        </p:blipFill>
        <p:spPr>
          <a:xfrm>
            <a:off x="0" y="-1"/>
            <a:ext cx="9899368" cy="6858001"/>
          </a:xfrm>
          <a:prstGeom prst="rect">
            <a:avLst/>
          </a:prstGeom>
        </p:spPr>
      </p:pic>
      <p:pic>
        <p:nvPicPr>
          <p:cNvPr id="13" name="Imagen 12"/>
          <p:cNvPicPr>
            <a:picLocks noChangeAspect="1"/>
          </p:cNvPicPr>
          <p:nvPr/>
        </p:nvPicPr>
        <p:blipFill>
          <a:blip r:embed="rId4">
            <a:alphaModFix amt="79000"/>
            <a:extLst>
              <a:ext uri="{28A0092B-C50C-407E-A947-70E740481C1C}">
                <a14:useLocalDpi xmlns:a14="http://schemas.microsoft.com/office/drawing/2010/main" val="0"/>
              </a:ext>
            </a:extLst>
          </a:blip>
          <a:srcRect/>
          <a:stretch>
            <a:fillRect/>
          </a:stretch>
        </p:blipFill>
        <p:spPr bwMode="auto">
          <a:xfrm>
            <a:off x="1" y="2422058"/>
            <a:ext cx="2209799" cy="3759200"/>
          </a:xfrm>
          <a:prstGeom prst="rect">
            <a:avLst/>
          </a:prstGeom>
          <a:solidFill>
            <a:schemeClr val="bg1"/>
          </a:solidFill>
          <a:ln>
            <a:noFill/>
          </a:ln>
          <a:extLst>
            <a:ext uri="{909E8E84-426E-40dd-AFC4-6F175D3DCCD1}">
              <a14:hiddenFill xmlns:mc="http://schemas.openxmlformats.org/markup-compatibility/2006" xmlns:mv="urn:schemas-microsoft-com:mac:vml" xmlns:a14="http://schemas.microsoft.com/office/drawing/2010/main" xmlns="">
                <a:solidFill>
                  <a:srgbClr val="FFFFFF">
                    <a:alpha val="78822"/>
                  </a:srgbClr>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5" name="Imagen 2"/>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0" y="304800"/>
            <a:ext cx="4826000" cy="493290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sp>
        <p:nvSpPr>
          <p:cNvPr id="18" name="Marcador de texto 13"/>
          <p:cNvSpPr txBox="1">
            <a:spLocks/>
          </p:cNvSpPr>
          <p:nvPr/>
        </p:nvSpPr>
        <p:spPr>
          <a:xfrm>
            <a:off x="303176" y="4563088"/>
            <a:ext cx="4182533" cy="316284"/>
          </a:xfrm>
          <a:prstGeom prst="rect">
            <a:avLst/>
          </a:prstGeom>
        </p:spPr>
        <p:txBody>
          <a:bodyPr vert="horz" lIns="91440" tIns="45720" rIns="91440" bIns="45720" rtlCol="0" anchor="ctr">
            <a:normAutofit lnSpcReduction="10000"/>
          </a:bodyPr>
          <a:lstStyle>
            <a:lvl1pPr marL="0" indent="0">
              <a:spcAft>
                <a:spcPts val="0"/>
              </a:spcAft>
              <a:buNone/>
              <a:defRPr baseline="0">
                <a:solidFill>
                  <a:srgbClr val="53565A"/>
                </a:solidFill>
              </a:defRPr>
            </a:lvl1pPr>
          </a:lstStyle>
          <a:p>
            <a:pPr marL="0" marR="0" lvl="0" indent="0" algn="l" defTabSz="914400" rtl="0" eaLnBrk="1" fontAlgn="auto" latinLnBrk="0" hangingPunct="1">
              <a:lnSpc>
                <a:spcPct val="100000"/>
              </a:lnSpc>
              <a:spcBef>
                <a:spcPts val="0"/>
              </a:spcBef>
              <a:spcAft>
                <a:spcPts val="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53565A"/>
                </a:solidFill>
                <a:effectLst/>
                <a:uLnTx/>
                <a:uFillTx/>
                <a:latin typeface="Adelle" panose="02000503060000020004" pitchFamily="2" charset="0"/>
                <a:ea typeface="+mn-ea"/>
                <a:cs typeface="+mn-cs"/>
              </a:rPr>
              <a:t>Madrid, 2019</a:t>
            </a:r>
          </a:p>
        </p:txBody>
      </p:sp>
      <p:sp>
        <p:nvSpPr>
          <p:cNvPr id="19" name="Marcador de texto 12"/>
          <p:cNvSpPr txBox="1">
            <a:spLocks/>
          </p:cNvSpPr>
          <p:nvPr/>
        </p:nvSpPr>
        <p:spPr>
          <a:xfrm>
            <a:off x="302508" y="3420774"/>
            <a:ext cx="4498091" cy="1142313"/>
          </a:xfrm>
          <a:prstGeom prst="rect">
            <a:avLst/>
          </a:prstGeom>
        </p:spPr>
        <p:txBody>
          <a:bodyPr vert="horz" lIns="91440" tIns="45720" rIns="91440" bIns="45720" rtlCol="0">
            <a:normAutofit fontScale="92500" lnSpcReduction="20000"/>
          </a:bodyPr>
          <a:lstStyle>
            <a:lvl1pPr marL="0" indent="0">
              <a:buNone/>
              <a:defRPr>
                <a:solidFill>
                  <a:srgbClr val="7FA9AE"/>
                </a:solidFill>
              </a:defRPr>
            </a:lvl1pPr>
          </a:lstStyle>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rPr>
              <a:t>Javier Molina Acebo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Miembro del Consejo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err="1">
                <a:latin typeface="Adelle" panose="02000503060000020004" pitchFamily="2" charset="0"/>
                <a:ea typeface="+mn-ea"/>
                <a:cs typeface="+mn-cs"/>
              </a:rPr>
              <a:t>EdV</a:t>
            </a:r>
            <a:r>
              <a:rPr lang="es-ES" sz="1600" dirty="0">
                <a:latin typeface="Adelle" panose="02000503060000020004" pitchFamily="2" charset="0"/>
                <a:ea typeface="+mn-ea"/>
                <a:cs typeface="+mn-cs"/>
              </a:rPr>
              <a:t> - </a:t>
            </a:r>
            <a:r>
              <a:rPr lang="es-ES" sz="1600" dirty="0" err="1">
                <a:latin typeface="Adelle" panose="02000503060000020004" pitchFamily="2" charset="0"/>
                <a:ea typeface="+mn-ea"/>
                <a:cs typeface="+mn-cs"/>
              </a:rPr>
              <a:t>Executive</a:t>
            </a:r>
            <a:r>
              <a:rPr lang="es-ES" sz="1600" dirty="0">
                <a:latin typeface="Adelle" panose="02000503060000020004" pitchFamily="2" charset="0"/>
                <a:ea typeface="+mn-ea"/>
                <a:cs typeface="+mn-cs"/>
              </a:rPr>
              <a:t> </a:t>
            </a:r>
            <a:r>
              <a:rPr lang="es-ES" sz="1600" dirty="0" err="1">
                <a:latin typeface="Adelle" panose="02000503060000020004" pitchFamily="2" charset="0"/>
                <a:ea typeface="+mn-ea"/>
                <a:cs typeface="+mn-cs"/>
              </a:rPr>
              <a:t>Education</a:t>
            </a:r>
            <a:endParaRPr lang="es-ES" sz="1600" dirty="0">
              <a:latin typeface="Adelle" panose="02000503060000020004" pitchFamily="2" charset="0"/>
              <a:ea typeface="+mn-ea"/>
              <a:cs typeface="+mn-cs"/>
            </a:endParaRP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ESIC Business &amp; Marketing School</a:t>
            </a:r>
            <a:endPar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endParaRPr>
          </a:p>
        </p:txBody>
      </p:sp>
      <p:sp>
        <p:nvSpPr>
          <p:cNvPr id="11" name="Rectángulo 10"/>
          <p:cNvSpPr/>
          <p:nvPr/>
        </p:nvSpPr>
        <p:spPr>
          <a:xfrm>
            <a:off x="304800" y="1524000"/>
            <a:ext cx="4495800" cy="584776"/>
          </a:xfrm>
          <a:prstGeom prst="rect">
            <a:avLst/>
          </a:prstGeom>
        </p:spPr>
        <p:txBody>
          <a:bodyPr wrap="square">
            <a:spAutoFit/>
          </a:bodyPr>
          <a:lstStyle/>
          <a:p>
            <a:pPr marL="0" indent="0">
              <a:buNone/>
            </a:pPr>
            <a:r>
              <a:rPr lang="es-ES" sz="1600" dirty="0">
                <a:solidFill>
                  <a:srgbClr val="53565A"/>
                </a:solidFill>
                <a:latin typeface="Adelle" panose="02000503060000020004" pitchFamily="2" charset="0"/>
                <a:ea typeface="+mj-ea"/>
                <a:cs typeface="+mj-cs"/>
              </a:rPr>
              <a:t>Programa Superior de Gestión de empresas de Servicios Profesionales (Top Talent)</a:t>
            </a:r>
          </a:p>
        </p:txBody>
      </p:sp>
      <p:pic>
        <p:nvPicPr>
          <p:cNvPr id="17" name="Imagen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1000" y="5489619"/>
            <a:ext cx="1371600" cy="453981"/>
          </a:xfrm>
          <a:prstGeom prst="rect">
            <a:avLst/>
          </a:prstGeom>
        </p:spPr>
      </p:pic>
      <p:pic>
        <p:nvPicPr>
          <p:cNvPr id="12" name="Imagen 11"/>
          <p:cNvPicPr>
            <a:picLocks noChangeAspect="1"/>
          </p:cNvPicPr>
          <p:nvPr/>
        </p:nvPicPr>
        <p:blipFill>
          <a:blip r:embed="rId7"/>
          <a:stretch>
            <a:fillRect/>
          </a:stretch>
        </p:blipFill>
        <p:spPr>
          <a:xfrm>
            <a:off x="304800" y="609600"/>
            <a:ext cx="3810000" cy="672353"/>
          </a:xfrm>
          <a:prstGeom prst="rect">
            <a:avLst/>
          </a:prstGeom>
        </p:spPr>
      </p:pic>
      <p:sp>
        <p:nvSpPr>
          <p:cNvPr id="20" name="Título 1">
            <a:extLst>
              <a:ext uri="{FF2B5EF4-FFF2-40B4-BE49-F238E27FC236}">
                <a16:creationId xmlns:a16="http://schemas.microsoft.com/office/drawing/2014/main" id="{3BCE4FEB-1392-4578-B057-AB8851984FF3}"/>
              </a:ext>
            </a:extLst>
          </p:cNvPr>
          <p:cNvSpPr txBox="1">
            <a:spLocks/>
          </p:cNvSpPr>
          <p:nvPr/>
        </p:nvSpPr>
        <p:spPr>
          <a:xfrm>
            <a:off x="303175" y="1905000"/>
            <a:ext cx="4825331" cy="1640191"/>
          </a:xfrm>
          <a:prstGeom prst="rect">
            <a:avLst/>
          </a:prstGeom>
        </p:spPr>
        <p:txBody>
          <a:bodyPr vert="horz" lIns="0" tIns="45720" rIns="0" bIns="45720" rtlCol="0" anchor="ctr">
            <a:normAutofit/>
          </a:bodyPr>
          <a:lstStyle>
            <a:lvl1pPr algn="l">
              <a:lnSpc>
                <a:spcPct val="100000"/>
              </a:lnSpc>
              <a:defRPr sz="2600" b="0">
                <a:solidFill>
                  <a:srgbClr val="53565A"/>
                </a:solidFil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ES" sz="24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rPr>
              <a:t>M</a:t>
            </a:r>
            <a:r>
              <a:rPr lang="es-ES" sz="2400" noProof="0" dirty="0">
                <a:latin typeface="Adelle" panose="02000503060000020004" pitchFamily="2" charset="0"/>
                <a:ea typeface="+mj-ea"/>
                <a:cs typeface="+mj-cs"/>
              </a:rPr>
              <a:t>ódulo: Enfoque Comercial </a:t>
            </a:r>
          </a:p>
          <a:p>
            <a:pPr marL="0" marR="0" lvl="0" indent="0" algn="l" defTabSz="914400" rtl="0" eaLnBrk="1" fontAlgn="auto" latinLnBrk="0" hangingPunct="1">
              <a:lnSpc>
                <a:spcPct val="100000"/>
              </a:lnSpc>
              <a:spcBef>
                <a:spcPct val="0"/>
              </a:spcBef>
              <a:spcAft>
                <a:spcPts val="0"/>
              </a:spcAft>
              <a:buClrTx/>
              <a:buSzTx/>
              <a:buFontTx/>
              <a:buNone/>
              <a:tabLst/>
              <a:defRPr/>
            </a:pPr>
            <a:r>
              <a:rPr lang="es-ES" sz="1700" noProof="0" dirty="0">
                <a:latin typeface="Adelle" panose="02000503060000020004" pitchFamily="2" charset="0"/>
                <a:ea typeface="+mj-ea"/>
                <a:cs typeface="+mj-cs"/>
              </a:rPr>
              <a:t>Técnicas y Habilidades en los </a:t>
            </a:r>
            <a:r>
              <a:rPr lang="es-ES" sz="1700" dirty="0">
                <a:latin typeface="Adelle" panose="02000503060000020004" pitchFamily="2" charset="0"/>
                <a:ea typeface="+mj-ea"/>
                <a:cs typeface="+mj-cs"/>
              </a:rPr>
              <a:t>Procesos Comerciales</a:t>
            </a:r>
            <a:endParaRPr kumimoji="0" lang="es-ES" sz="17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endParaRPr>
          </a:p>
        </p:txBody>
      </p:sp>
      <p:sp>
        <p:nvSpPr>
          <p:cNvPr id="21" name="Título 1">
            <a:extLst>
              <a:ext uri="{FF2B5EF4-FFF2-40B4-BE49-F238E27FC236}">
                <a16:creationId xmlns:a16="http://schemas.microsoft.com/office/drawing/2014/main" id="{1C7AF5B4-B2D4-4D26-90D2-458BFC55487F}"/>
              </a:ext>
            </a:extLst>
          </p:cNvPr>
          <p:cNvSpPr txBox="1">
            <a:spLocks/>
          </p:cNvSpPr>
          <p:nvPr/>
        </p:nvSpPr>
        <p:spPr>
          <a:xfrm>
            <a:off x="560512" y="5912304"/>
            <a:ext cx="9223559" cy="1189104"/>
          </a:xfrm>
          <a:prstGeom prst="rect">
            <a:avLst/>
          </a:prstGeom>
        </p:spPr>
        <p:txBody>
          <a:bodyPr vert="horz" lIns="91440" tIns="45720" rIns="91440" bIns="45720" rtlCol="0" anchor="ctr">
            <a:normAutofit/>
          </a:bodyPr>
          <a:lstStyle/>
          <a:p>
            <a:pPr marL="0" marR="0" lvl="0" indent="0" algn="r"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rPr>
              <a:t>Case-</a:t>
            </a:r>
            <a:r>
              <a:rPr kumimoji="0" lang="es-ES" sz="3200" b="1" i="0" u="none" strike="noStrike" kern="1200" cap="none" spc="0" normalizeH="0" baseline="0" noProof="0" dirty="0" err="1">
                <a:ln>
                  <a:noFill/>
                </a:ln>
                <a:solidFill>
                  <a:schemeClr val="bg1"/>
                </a:solidFill>
                <a:effectLst/>
                <a:uLnTx/>
                <a:uFillTx/>
                <a:latin typeface="Adelle" panose="02000503060000020004" pitchFamily="2" charset="0"/>
                <a:ea typeface="+mj-ea"/>
                <a:cs typeface="+mj-cs"/>
              </a:rPr>
              <a:t>Study</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4483" y="2147490"/>
            <a:ext cx="8543925" cy="1189104"/>
          </a:xfrm>
        </p:spPr>
        <p:txBody>
          <a:bodyPr/>
          <a:lstStyle/>
          <a:p>
            <a:r>
              <a:rPr lang="es-ES" dirty="0"/>
              <a:t>Titulo del Punto</a:t>
            </a:r>
          </a:p>
        </p:txBody>
      </p:sp>
      <p:sp>
        <p:nvSpPr>
          <p:cNvPr id="5" name="4 Rectángulo"/>
          <p:cNvSpPr/>
          <p:nvPr/>
        </p:nvSpPr>
        <p:spPr>
          <a:xfrm>
            <a:off x="0" y="0"/>
            <a:ext cx="9906000" cy="6858000"/>
          </a:xfrm>
          <a:prstGeom prst="rect">
            <a:avLst/>
          </a:prstGeom>
          <a:solidFill>
            <a:srgbClr val="3F9599"/>
          </a:solidFill>
          <a:ln>
            <a:noFill/>
          </a:ln>
        </p:spPr>
        <p:style>
          <a:lnRef idx="2">
            <a:schemeClr val="dk1">
              <a:shade val="50000"/>
            </a:schemeClr>
          </a:lnRef>
          <a:fillRef idx="1">
            <a:schemeClr val="dk1"/>
          </a:fillRef>
          <a:effectRef idx="0">
            <a:schemeClr val="dk1"/>
          </a:effectRef>
          <a:fontRef idx="minor">
            <a:schemeClr val="lt1"/>
          </a:fontRef>
        </p:style>
        <p:txBody>
          <a:bodyPr anchor="ctr"/>
          <a:lstStyle/>
          <a:p>
            <a:pPr>
              <a:defRPr/>
            </a:pPr>
            <a:endParaRPr lang="es-ES"/>
          </a:p>
        </p:txBody>
      </p:sp>
      <p:sp>
        <p:nvSpPr>
          <p:cNvPr id="6" name="Título 1"/>
          <p:cNvSpPr txBox="1">
            <a:spLocks/>
          </p:cNvSpPr>
          <p:nvPr/>
        </p:nvSpPr>
        <p:spPr>
          <a:xfrm>
            <a:off x="682441" y="2147490"/>
            <a:ext cx="9223559" cy="118910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rPr>
              <a:t>Case-</a:t>
            </a:r>
            <a:r>
              <a:rPr kumimoji="0" lang="es-ES" sz="3200" b="1" i="0" u="none" strike="noStrike" kern="1200" cap="none" spc="0" normalizeH="0" baseline="0" noProof="0" dirty="0" err="1">
                <a:ln>
                  <a:noFill/>
                </a:ln>
                <a:solidFill>
                  <a:schemeClr val="bg1"/>
                </a:solidFill>
                <a:effectLst/>
                <a:uLnTx/>
                <a:uFillTx/>
                <a:latin typeface="Adelle" panose="02000503060000020004" pitchFamily="2" charset="0"/>
                <a:ea typeface="+mj-ea"/>
                <a:cs typeface="+mj-cs"/>
              </a:rPr>
              <a:t>Study</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pic>
        <p:nvPicPr>
          <p:cNvPr id="7" name="Imagen 12"/>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21265" y="426555"/>
            <a:ext cx="2148571" cy="17371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0" name="Imagen 9"/>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772400" y="332748"/>
            <a:ext cx="1295400" cy="429252"/>
          </a:xfrm>
          <a:prstGeom prst="rect">
            <a:avLst/>
          </a:prstGeom>
        </p:spPr>
      </p:pic>
    </p:spTree>
    <p:extLst>
      <p:ext uri="{BB962C8B-B14F-4D97-AF65-F5344CB8AC3E}">
        <p14:creationId xmlns:p14="http://schemas.microsoft.com/office/powerpoint/2010/main" val="2190696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E3730687-8CE7-4D52-9BBF-9F83524D03E8}"/>
              </a:ext>
            </a:extLst>
          </p:cNvPr>
          <p:cNvPicPr>
            <a:picLocks noChangeAspect="1"/>
          </p:cNvPicPr>
          <p:nvPr/>
        </p:nvPicPr>
        <p:blipFill rotWithShape="1">
          <a:blip r:embed="rId3"/>
          <a:srcRect l="32554" t="17693" r="36916" b="6062"/>
          <a:stretch/>
        </p:blipFill>
        <p:spPr>
          <a:xfrm>
            <a:off x="272480" y="804138"/>
            <a:ext cx="4104456" cy="5765783"/>
          </a:xfrm>
          <a:prstGeom prst="rect">
            <a:avLst/>
          </a:prstGeom>
          <a:ln>
            <a:solidFill>
              <a:schemeClr val="tx1"/>
            </a:solidFill>
          </a:ln>
        </p:spPr>
      </p:pic>
      <p:pic>
        <p:nvPicPr>
          <p:cNvPr id="4" name="Imagen 3">
            <a:extLst>
              <a:ext uri="{FF2B5EF4-FFF2-40B4-BE49-F238E27FC236}">
                <a16:creationId xmlns:a16="http://schemas.microsoft.com/office/drawing/2014/main" id="{C3ACF462-76F6-4DD5-8A98-3FA9B93B3FBF}"/>
              </a:ext>
            </a:extLst>
          </p:cNvPr>
          <p:cNvPicPr>
            <a:picLocks noChangeAspect="1"/>
          </p:cNvPicPr>
          <p:nvPr/>
        </p:nvPicPr>
        <p:blipFill rotWithShape="1">
          <a:blip r:embed="rId4"/>
          <a:srcRect l="32554" t="17693" r="36916" b="6062"/>
          <a:stretch/>
        </p:blipFill>
        <p:spPr>
          <a:xfrm>
            <a:off x="4592960" y="804138"/>
            <a:ext cx="3466148" cy="4869113"/>
          </a:xfrm>
          <a:prstGeom prst="rect">
            <a:avLst/>
          </a:prstGeom>
          <a:ln>
            <a:solidFill>
              <a:schemeClr val="tx1"/>
            </a:solidFill>
          </a:ln>
        </p:spPr>
      </p:pic>
      <p:pic>
        <p:nvPicPr>
          <p:cNvPr id="5" name="Imagen 4">
            <a:extLst>
              <a:ext uri="{FF2B5EF4-FFF2-40B4-BE49-F238E27FC236}">
                <a16:creationId xmlns:a16="http://schemas.microsoft.com/office/drawing/2014/main" id="{BCF1CC6F-407F-4907-9DCC-E815EE7ABD52}"/>
              </a:ext>
            </a:extLst>
          </p:cNvPr>
          <p:cNvPicPr>
            <a:picLocks noChangeAspect="1"/>
          </p:cNvPicPr>
          <p:nvPr/>
        </p:nvPicPr>
        <p:blipFill rotWithShape="1">
          <a:blip r:embed="rId5"/>
          <a:srcRect l="32554" t="17693" r="36916" b="6062"/>
          <a:stretch/>
        </p:blipFill>
        <p:spPr>
          <a:xfrm>
            <a:off x="8481392" y="804138"/>
            <a:ext cx="5743554" cy="8068326"/>
          </a:xfrm>
          <a:prstGeom prst="rect">
            <a:avLst/>
          </a:prstGeom>
          <a:ln>
            <a:solidFill>
              <a:schemeClr val="tx1"/>
            </a:solidFill>
          </a:ln>
        </p:spPr>
      </p:pic>
    </p:spTree>
    <p:extLst>
      <p:ext uri="{BB962C8B-B14F-4D97-AF65-F5344CB8AC3E}">
        <p14:creationId xmlns:p14="http://schemas.microsoft.com/office/powerpoint/2010/main" val="16013934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BCF1CC6F-407F-4907-9DCC-E815EE7ABD52}"/>
              </a:ext>
            </a:extLst>
          </p:cNvPr>
          <p:cNvPicPr>
            <a:picLocks noChangeAspect="1"/>
          </p:cNvPicPr>
          <p:nvPr/>
        </p:nvPicPr>
        <p:blipFill rotWithShape="1">
          <a:blip r:embed="rId3"/>
          <a:srcRect l="32554" t="17693" r="36916" b="6062"/>
          <a:stretch/>
        </p:blipFill>
        <p:spPr>
          <a:xfrm>
            <a:off x="560512" y="1369056"/>
            <a:ext cx="2932801" cy="4119887"/>
          </a:xfrm>
          <a:prstGeom prst="rect">
            <a:avLst/>
          </a:prstGeom>
          <a:ln>
            <a:solidFill>
              <a:schemeClr val="tx1"/>
            </a:solidFill>
          </a:ln>
        </p:spPr>
      </p:pic>
    </p:spTree>
    <p:extLst>
      <p:ext uri="{BB962C8B-B14F-4D97-AF65-F5344CB8AC3E}">
        <p14:creationId xmlns:p14="http://schemas.microsoft.com/office/powerpoint/2010/main" val="181968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8B5A823-9C25-43FA-8942-E6C8244311C1}"/>
              </a:ext>
            </a:extLst>
          </p:cNvPr>
          <p:cNvSpPr txBox="1">
            <a:spLocks noChangeArrowheads="1"/>
          </p:cNvSpPr>
          <p:nvPr/>
        </p:nvSpPr>
        <p:spPr>
          <a:xfrm>
            <a:off x="273051" y="802258"/>
            <a:ext cx="9432924" cy="826542"/>
          </a:xfrm>
          <a:prstGeom prst="rect">
            <a:avLst/>
          </a:prstGeom>
          <a:noFill/>
        </p:spPr>
        <p:txBody>
          <a:bodyPr lIns="99779" tIns="49890" rIns="99779" bIns="49890"/>
          <a:lst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a:lstStyle>
          <a:p>
            <a:pPr algn="just" eaLnBrk="1" hangingPunct="1">
              <a:lnSpc>
                <a:spcPct val="80000"/>
              </a:lnSpc>
              <a:spcBef>
                <a:spcPct val="50000"/>
              </a:spcBef>
              <a:buNone/>
            </a:pPr>
            <a:r>
              <a:rPr lang="es-ES" altLang="es-ES" sz="1400" dirty="0">
                <a:solidFill>
                  <a:srgbClr val="000000"/>
                </a:solidFill>
                <a:latin typeface="Calibri" panose="020F0502020204030204" pitchFamily="34" charset="0"/>
                <a:cs typeface="Calibri" panose="020F0502020204030204" pitchFamily="34" charset="0"/>
              </a:rPr>
              <a:t>Una vez leído el artículo y tomando como referencia lo expuesto:</a:t>
            </a:r>
          </a:p>
          <a:p>
            <a:pPr marL="735012" lvl="1" indent="-342900" algn="just" eaLnBrk="1" hangingPunct="1">
              <a:lnSpc>
                <a:spcPct val="80000"/>
              </a:lnSpc>
              <a:spcBef>
                <a:spcPct val="50000"/>
              </a:spcBef>
              <a:buAutoNum type="alphaLcParenR"/>
            </a:pPr>
            <a:r>
              <a:rPr lang="es-ES" altLang="es-ES" sz="1400" dirty="0">
                <a:solidFill>
                  <a:srgbClr val="000000"/>
                </a:solidFill>
                <a:latin typeface="Calibri" panose="020F0502020204030204" pitchFamily="34" charset="0"/>
                <a:cs typeface="Calibri" panose="020F0502020204030204" pitchFamily="34" charset="0"/>
              </a:rPr>
              <a:t>Enumera las tres ideas o aspectos que te parecen mas relevantes.</a:t>
            </a:r>
          </a:p>
          <a:p>
            <a:pPr marL="735012" lvl="1" indent="-342900" algn="just" eaLnBrk="1" hangingPunct="1">
              <a:lnSpc>
                <a:spcPct val="80000"/>
              </a:lnSpc>
              <a:spcBef>
                <a:spcPct val="50000"/>
              </a:spcBef>
              <a:buAutoNum type="alphaLcParenR"/>
            </a:pPr>
            <a:r>
              <a:rPr lang="es-ES" altLang="es-ES" sz="1400" dirty="0">
                <a:solidFill>
                  <a:srgbClr val="000000"/>
                </a:solidFill>
                <a:latin typeface="Calibri" panose="020F0502020204030204" pitchFamily="34" charset="0"/>
                <a:cs typeface="Calibri" panose="020F0502020204030204" pitchFamily="34" charset="0"/>
              </a:rPr>
              <a:t>Reflexiones y paralelismos con tu situación comercial desde </a:t>
            </a:r>
            <a:r>
              <a:rPr lang="es-ES" altLang="es-ES" sz="1400" dirty="0" err="1">
                <a:solidFill>
                  <a:srgbClr val="000000"/>
                </a:solidFill>
                <a:latin typeface="Calibri" panose="020F0502020204030204" pitchFamily="34" charset="0"/>
                <a:cs typeface="Calibri" panose="020F0502020204030204" pitchFamily="34" charset="0"/>
              </a:rPr>
              <a:t>Llorente&amp;Cuenca</a:t>
            </a:r>
            <a:r>
              <a:rPr lang="es-ES" altLang="es-ES" sz="1400" dirty="0">
                <a:solidFill>
                  <a:srgbClr val="000000"/>
                </a:solidFill>
                <a:latin typeface="Calibri" panose="020F0502020204030204" pitchFamily="34" charset="0"/>
                <a:cs typeface="Calibri" panose="020F0502020204030204" pitchFamily="34" charset="0"/>
              </a:rPr>
              <a:t>.</a:t>
            </a:r>
          </a:p>
          <a:p>
            <a:pPr marL="0" indent="0" algn="just">
              <a:lnSpc>
                <a:spcPct val="90000"/>
              </a:lnSpc>
              <a:spcBef>
                <a:spcPct val="0"/>
              </a:spcBef>
              <a:buFontTx/>
              <a:buNone/>
            </a:pPr>
            <a:endParaRPr lang="es-ES_tradnl" altLang="es-ES" sz="1400" kern="0" dirty="0">
              <a:solidFill>
                <a:srgbClr val="000000"/>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0E2AF215-716B-4B1B-8FC9-591AF0CC146A}"/>
              </a:ext>
            </a:extLst>
          </p:cNvPr>
          <p:cNvSpPr>
            <a:spLocks noChangeArrowheads="1"/>
          </p:cNvSpPr>
          <p:nvPr/>
        </p:nvSpPr>
        <p:spPr bwMode="auto">
          <a:xfrm>
            <a:off x="1167755" y="1772816"/>
            <a:ext cx="4277609" cy="41593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Tx/>
              <a:buNone/>
            </a:pPr>
            <a:r>
              <a:rPr lang="es-ES_tradnl" altLang="es-ES" sz="1200" b="1" dirty="0">
                <a:solidFill>
                  <a:schemeClr val="bg1"/>
                </a:solidFill>
                <a:latin typeface="Calibri" panose="020F0502020204030204" pitchFamily="34" charset="0"/>
                <a:cs typeface="Calibri" panose="020F0502020204030204" pitchFamily="34" charset="0"/>
              </a:rPr>
              <a:t>IDEAS / ASPECTOS RELEVANTES</a:t>
            </a:r>
          </a:p>
        </p:txBody>
      </p:sp>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00472" y="2431629"/>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eaLnBrk="1" hangingPunct="1">
              <a:buFontTx/>
              <a:buAutoNum type="arabicPeriod"/>
              <a:defRPr/>
            </a:pPr>
            <a:r>
              <a:rPr lang="es-ES" sz="1400" b="1" dirty="0">
                <a:solidFill>
                  <a:schemeClr val="bg1"/>
                </a:solidFill>
                <a:latin typeface="Calibri" panose="020F0502020204030204" pitchFamily="34" charset="0"/>
                <a:cs typeface="Calibri" panose="020F0502020204030204" pitchFamily="34" charset="0"/>
              </a:rPr>
              <a:t>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1169228" y="2344316"/>
            <a:ext cx="4245718"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Cuando los profesionales de marketing y ventas trabajan en armonía,  el resultado que se obtiene es el incremento de las ventas</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03552" y="3718645"/>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eaLnBrk="1" hangingPunct="1">
              <a:buFont typeface="+mj-lt"/>
              <a:buAutoNum type="arabicPeriod" startAt="2"/>
              <a:defRPr/>
            </a:pPr>
            <a:r>
              <a:rPr lang="es-ES" sz="1400" b="1" dirty="0">
                <a:solidFill>
                  <a:schemeClr val="bg1"/>
                </a:solidFill>
                <a:latin typeface="Calibri" panose="020F0502020204030204" pitchFamily="34" charset="0"/>
                <a:cs typeface="Calibri" panose="020F0502020204030204" pitchFamily="34" charset="0"/>
              </a:rPr>
              <a:t> </a:t>
            </a: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1167755" y="3632280"/>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La confianza y la legitimación se conforma por tanto como consecuencia de la  apreciación que obtiene el cliente de todos y cada uno de los impactos y de los profesionales de la empresa con los que interactúa.</a:t>
            </a: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03552" y="5042173"/>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eaLnBrk="1" hangingPunct="1">
              <a:buFont typeface="+mj-lt"/>
              <a:buAutoNum type="arabicPeriod" startAt="3"/>
              <a:defRPr/>
            </a:pPr>
            <a:r>
              <a:rPr lang="es-ES" sz="1400" b="1" dirty="0">
                <a:solidFill>
                  <a:schemeClr val="bg1"/>
                </a:solidFill>
                <a:latin typeface="Calibri" panose="020F0502020204030204" pitchFamily="34" charset="0"/>
                <a:cs typeface="Calibri" panose="020F0502020204030204" pitchFamily="34" charset="0"/>
              </a:rPr>
              <a:t> </a:t>
            </a: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1167755" y="4955177"/>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Asumir la responsabilidad para hacer que las cosas sucedan	</a:t>
            </a:r>
          </a:p>
        </p:txBody>
      </p:sp>
      <p:sp>
        <p:nvSpPr>
          <p:cNvPr id="17" name="Rectangle 8">
            <a:extLst>
              <a:ext uri="{FF2B5EF4-FFF2-40B4-BE49-F238E27FC236}">
                <a16:creationId xmlns:a16="http://schemas.microsoft.com/office/drawing/2014/main" id="{C0B9B868-D51A-4084-9F2C-50D894B0BD0D}"/>
              </a:ext>
            </a:extLst>
          </p:cNvPr>
          <p:cNvSpPr>
            <a:spLocks noChangeArrowheads="1"/>
          </p:cNvSpPr>
          <p:nvPr/>
        </p:nvSpPr>
        <p:spPr bwMode="auto">
          <a:xfrm>
            <a:off x="5529130" y="1756946"/>
            <a:ext cx="4277609"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Tx/>
              <a:buNone/>
            </a:pPr>
            <a:r>
              <a:rPr lang="es-ES_tradnl" altLang="es-ES" sz="1200" b="1" dirty="0">
                <a:solidFill>
                  <a:schemeClr val="bg1"/>
                </a:solidFill>
                <a:latin typeface="Calibri" panose="020F0502020204030204" pitchFamily="34" charset="0"/>
                <a:cs typeface="Calibri" panose="020F0502020204030204" pitchFamily="34" charset="0"/>
              </a:rPr>
              <a:t>PARALELISMOS</a:t>
            </a:r>
          </a:p>
        </p:txBody>
      </p:sp>
      <p:sp>
        <p:nvSpPr>
          <p:cNvPr id="18" name="Rectangle 31">
            <a:extLst>
              <a:ext uri="{FF2B5EF4-FFF2-40B4-BE49-F238E27FC236}">
                <a16:creationId xmlns:a16="http://schemas.microsoft.com/office/drawing/2014/main" id="{0F5846B9-3FB6-4A45-A3B3-7FD3F837779D}"/>
              </a:ext>
            </a:extLst>
          </p:cNvPr>
          <p:cNvSpPr>
            <a:spLocks noChangeArrowheads="1"/>
          </p:cNvSpPr>
          <p:nvPr/>
        </p:nvSpPr>
        <p:spPr bwMode="auto">
          <a:xfrm>
            <a:off x="5530603" y="2328446"/>
            <a:ext cx="4245718"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000" dirty="0">
                <a:solidFill>
                  <a:schemeClr val="tx1"/>
                </a:solidFill>
                <a:latin typeface="Calibri" panose="020F0502020204030204" pitchFamily="34" charset="0"/>
                <a:cs typeface="Calibri" panose="020F0502020204030204" pitchFamily="34" charset="0"/>
              </a:rPr>
              <a:t>Coincido al 100%. En los últimos meses hemos tenido dos proyectos que la relación con el área de compras ha marcado el éxito o no del proyecto. Lo que nos ha llevado a darnos cuenta que es importante explicarles el proyecto, nuestra valor agregado, como si fueran nuestro cliente. Es imprescindible tener una buena relación con ellos. </a:t>
            </a:r>
          </a:p>
        </p:txBody>
      </p:sp>
      <p:sp>
        <p:nvSpPr>
          <p:cNvPr id="19" name="Rectangle 31">
            <a:extLst>
              <a:ext uri="{FF2B5EF4-FFF2-40B4-BE49-F238E27FC236}">
                <a16:creationId xmlns:a16="http://schemas.microsoft.com/office/drawing/2014/main" id="{33289C2A-1424-4E35-AB23-748C16D67DBA}"/>
              </a:ext>
            </a:extLst>
          </p:cNvPr>
          <p:cNvSpPr>
            <a:spLocks noChangeArrowheads="1"/>
          </p:cNvSpPr>
          <p:nvPr/>
        </p:nvSpPr>
        <p:spPr bwMode="auto">
          <a:xfrm>
            <a:off x="5529130" y="3616410"/>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dirty="0">
                <a:solidFill>
                  <a:schemeClr val="tx1"/>
                </a:solidFill>
                <a:latin typeface="Calibri" panose="020F0502020204030204" pitchFamily="34" charset="0"/>
                <a:cs typeface="Calibri" panose="020F0502020204030204" pitchFamily="34" charset="0"/>
              </a:rPr>
              <a:t>Totalmente de acuerdo. Una empresa es su equipo de trabajo, el talento y las personas que forman a una compañía. Hoy más que nunca, en una época en la que ya no creemos tanto en las marcas sino en la “cara” de las marcas. En las personas que representan y son parte de una compañía.</a:t>
            </a:r>
          </a:p>
        </p:txBody>
      </p:sp>
      <p:sp>
        <p:nvSpPr>
          <p:cNvPr id="20" name="Rectangle 31">
            <a:extLst>
              <a:ext uri="{FF2B5EF4-FFF2-40B4-BE49-F238E27FC236}">
                <a16:creationId xmlns:a16="http://schemas.microsoft.com/office/drawing/2014/main" id="{20FA1E76-EDAB-4076-8DD6-356042753D20}"/>
              </a:ext>
            </a:extLst>
          </p:cNvPr>
          <p:cNvSpPr>
            <a:spLocks noChangeArrowheads="1"/>
          </p:cNvSpPr>
          <p:nvPr/>
        </p:nvSpPr>
        <p:spPr bwMode="auto">
          <a:xfrm>
            <a:off x="5529130" y="4939307"/>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Este punto es imprescindible. Es cuestión de actitud y de querer asumir responsabilidades. El liderear una negociación, el liderar un trato es un reto de liderazgo, de habilidades emocionales y comerciales. </a:t>
            </a:r>
          </a:p>
        </p:txBody>
      </p:sp>
    </p:spTree>
    <p:extLst>
      <p:ext uri="{BB962C8B-B14F-4D97-AF65-F5344CB8AC3E}">
        <p14:creationId xmlns:p14="http://schemas.microsoft.com/office/powerpoint/2010/main" val="2877789934"/>
      </p:ext>
    </p:extLst>
  </p:cSld>
  <p:clrMapOvr>
    <a:masterClrMapping/>
  </p:clrMapOvr>
</p:sld>
</file>

<file path=ppt/theme/theme1.xml><?xml version="1.0" encoding="utf-8"?>
<a:theme xmlns:a="http://schemas.openxmlformats.org/drawingml/2006/main" name="BLUE C">
  <a:themeElements>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UE C">
      <a:majorFont>
        <a:latin typeface="DIN-MediumAlternate"/>
        <a:ea typeface=""/>
        <a:cs typeface=""/>
      </a:majorFont>
      <a:minorFont>
        <a:latin typeface="DIN-MediumAlterna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UE 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UE 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UE 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UE 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UE 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UE 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11733</TotalTime>
  <Words>325</Words>
  <Application>Microsoft Office PowerPoint</Application>
  <PresentationFormat>A4 (210 x 297 mm)</PresentationFormat>
  <Paragraphs>28</Paragraphs>
  <Slides>5</Slides>
  <Notes>3</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5</vt:i4>
      </vt:variant>
    </vt:vector>
  </HeadingPairs>
  <TitlesOfParts>
    <vt:vector size="13" baseType="lpstr">
      <vt:lpstr>Adelle</vt:lpstr>
      <vt:lpstr>Arial</vt:lpstr>
      <vt:lpstr>Arial Narrow</vt:lpstr>
      <vt:lpstr>Calibri</vt:lpstr>
      <vt:lpstr>DIN-MediumAlternate</vt:lpstr>
      <vt:lpstr>DIN-RegularAlternate</vt:lpstr>
      <vt:lpstr>Wingdings</vt:lpstr>
      <vt:lpstr>BLUE C</vt:lpstr>
      <vt:lpstr>Presentación de PowerPoint</vt:lpstr>
      <vt:lpstr>Titulo del Punto</vt:lpstr>
      <vt:lpstr>Presentación de PowerPoint</vt:lpstr>
      <vt:lpstr>Presentación de PowerPoint</vt:lpstr>
      <vt:lpstr>Presentación de PowerPoint</vt:lpstr>
    </vt:vector>
  </TitlesOfParts>
  <Company>ESIC Empresa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Doroteo</dc:creator>
  <cp:lastModifiedBy>Elisenda Casellas</cp:lastModifiedBy>
  <cp:revision>775</cp:revision>
  <cp:lastPrinted>2014-07-07T08:15:56Z</cp:lastPrinted>
  <dcterms:created xsi:type="dcterms:W3CDTF">2018-06-18T16:36:22Z</dcterms:created>
  <dcterms:modified xsi:type="dcterms:W3CDTF">2019-05-21T17:56:50Z</dcterms:modified>
</cp:coreProperties>
</file>