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6"/>
  </p:notesMasterIdLst>
  <p:handoutMasterIdLst>
    <p:handoutMasterId r:id="rId7"/>
  </p:handoutMasterIdLst>
  <p:sldIdLst>
    <p:sldId id="561" r:id="rId2"/>
    <p:sldId id="1637" r:id="rId3"/>
    <p:sldId id="855" r:id="rId4"/>
    <p:sldId id="1643" r:id="rId5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72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445" autoAdjust="0"/>
  </p:normalViewPr>
  <p:slideViewPr>
    <p:cSldViewPr>
      <p:cViewPr varScale="1">
        <p:scale>
          <a:sx n="60" d="100"/>
          <a:sy n="60" d="100"/>
        </p:scale>
        <p:origin x="1542" y="42"/>
      </p:cViewPr>
      <p:guideLst>
        <p:guide orient="horz" pos="572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Pre-Work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Piensa de forma individual sobre cada una de las siguientes cuestiones que se te exponen a continuación sobre la venta y su contextualización.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s-ES_tradnl" altLang="es-ES" sz="14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Expón brevemente lo que interpretas o entiendes sobre cada una de ellas,  acompañando una breve reflexión explicitando tus razones.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7EE88F-5812-4953-AAE4-15D808FCF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381" y="1972970"/>
            <a:ext cx="3038475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 typeface="Monotype Sorts" panose="01010601010101010101" pitchFamily="2" charset="2"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PREGUNTAS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4848" y="1972970"/>
            <a:ext cx="6242050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26317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Tx/>
              <a:buAutoNum type="arabicPeriod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¿Qué es vender?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5444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Lograr que alguien pague por algo que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hacés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prestás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Acciones de venta: algunas con efecto inmediato (adquisición de bien o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contatación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 servicio en el corto plazo) y otras para desandar proceso que culmine en venta (acciones indirectas, pensadas a largo plazo)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918799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2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¿Te gusta vender? 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3832434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Antes no, ahora sí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Porque creo haber adquirido determinadas habilidades comerciales que me permitieron concretar algunos negocios. Haber logrado esas ventas me permitieron ganar confianza y, en paralelo, interesarme en intentar mejorar y buscar nuevos (y mas altos) desafíos.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5242327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3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comercial nace o se hace?</a:t>
            </a:r>
          </a:p>
          <a:p>
            <a:pPr marL="498897" indent="-498897" eaLnBrk="1" hangingPunct="1"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¿Por qué?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5155331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Pensaba que se nacía pero creo que se hace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 bien es cierto que requiere ciertas habilidades innatas, creo que la mayor parte de las herramientas se pueden adquirir con un buen aprendizaje teórico y una adecuada práctica </a:t>
            </a: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300" y="1919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44500" indent="-444500" eaLnBrk="1" hangingPunct="1">
              <a:buFont typeface="+mj-lt"/>
              <a:buAutoNum type="arabicPeriod" startAt="5"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¿Q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ué vende </a:t>
            </a:r>
            <a:r>
              <a:rPr lang="es-ES" alt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1832570"/>
            <a:ext cx="6306881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Consultoria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estratégica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Gestión de la reputación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Expertise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profesionalismo, equipos con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seniority</a:t>
            </a:r>
            <a:endParaRPr lang="es-ES" altLang="es-E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Argentina, centrada principalmente en Comunicación y Asuntos Públicos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3062883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6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Cuándo el cliente rechaza una propuesta LL&amp;C, habitualmente,  ¿es porque lo deja sin hacer o es porque lo hace con otra firma?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2976518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Depende. No hay respuesta unívoca. Puede ser porque lo deja sin hacer (muchos proyectos cancelado por COVID) o porque lo hace con otra firma (en la mayoría de los casos argumenta que es por cuestión presupuestaria}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380" y="4242395"/>
            <a:ext cx="3253561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7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Cuál es, en tu opinión, el mayor y/o más recurrente error que se comete en la venta?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1" y="4155399"/>
            <a:ext cx="631087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Pensar que hay veces que no estamos vendiendo cuando – en realidad – creo que todo lo que hacemos forma parte de ese proceso: desde la manera de presentarnos, los materiales que preparamos, las gestiones que concretamos, las propuestas que presentamos, etc.</a:t>
            </a:r>
          </a:p>
        </p:txBody>
      </p:sp>
      <p:sp>
        <p:nvSpPr>
          <p:cNvPr id="17" name="Rectangle 26">
            <a:extLst>
              <a:ext uri="{FF2B5EF4-FFF2-40B4-BE49-F238E27FC236}">
                <a16:creationId xmlns:a16="http://schemas.microsoft.com/office/drawing/2014/main" id="{7BB3E94B-59C4-4012-AD28-487364151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5386983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just" eaLnBrk="1" hangingPunct="1">
              <a:buFont typeface="+mj-lt"/>
              <a:buAutoNum type="arabicPeriod" startAt="8"/>
              <a:defRPr/>
            </a:pP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¿El mercado de 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consultoría de reputación, comunicación y asuntos públicos </a:t>
            </a:r>
            <a:r>
              <a:rPr lang="es-ES" alt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comercialmente hablando, cómo lo describirías?</a:t>
            </a:r>
            <a:endParaRPr lang="es-ES" sz="14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A710096E-156C-4894-8AEA-DBD72BDD9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5299347"/>
            <a:ext cx="6314864" cy="1225997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el caso de la Argentina, pareciera estar “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commoditizado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 a pesar de que no todas las consultoras hacen lo mismo.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gral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consultoras con dificultad para mostrarse diferentes al sector privado.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 un mercado con mucha oferta de profesionales para una acotada cantidad de puestos de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trabjo</a:t>
            </a:r>
            <a:endParaRPr lang="es-ES" altLang="es-E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Además, muchas consultoras se manejan dentro de la informalidad (por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ej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parte del sueldo en blanco y otra parte en negó).</a:t>
            </a:r>
          </a:p>
        </p:txBody>
      </p:sp>
      <p:sp>
        <p:nvSpPr>
          <p:cNvPr id="19" name="Rectangle 26">
            <a:extLst>
              <a:ext uri="{FF2B5EF4-FFF2-40B4-BE49-F238E27FC236}">
                <a16:creationId xmlns:a16="http://schemas.microsoft.com/office/drawing/2014/main" id="{4006CEC1-E8F6-41A4-8A9B-CAE3F0A14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000" y="708324"/>
            <a:ext cx="3253560" cy="87630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eaLnBrk="1" hangingPunct="1">
              <a:buFont typeface="+mj-lt"/>
              <a:buAutoNum type="arabicPeriod" startAt="4"/>
              <a:defRPr/>
            </a:pP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¿Dónde empieza y dónde termina  la venta en </a:t>
            </a:r>
            <a:r>
              <a:rPr lang="es-ES" sz="14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7ED404B9-AC49-46C5-9DDB-16F60F07B9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34680" y="620688"/>
            <a:ext cx="6314864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Todo el tiempo estamos vendiendo; incluso cuando llevamos adelante gestiones con clientes, que suelen ser excelentes prescriptores</a:t>
            </a:r>
          </a:p>
        </p:txBody>
      </p:sp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11514</TotalTime>
  <Words>560</Words>
  <Application>Microsoft Office PowerPoint</Application>
  <PresentationFormat>A4 (210 x 297 mm)</PresentationFormat>
  <Paragraphs>43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3" baseType="lpstr">
      <vt:lpstr>Adelle</vt:lpstr>
      <vt:lpstr>Arial</vt:lpstr>
      <vt:lpstr>Arial Narrow</vt:lpstr>
      <vt:lpstr>Calibri</vt:lpstr>
      <vt:lpstr>DIN-MediumAlternate</vt:lpstr>
      <vt:lpstr>DIN-RegularAlternate</vt:lpstr>
      <vt:lpstr>Monotype Sorts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Lautaro Mazzeo</cp:lastModifiedBy>
  <cp:revision>769</cp:revision>
  <cp:lastPrinted>2014-07-07T08:15:56Z</cp:lastPrinted>
  <dcterms:created xsi:type="dcterms:W3CDTF">2018-06-18T16:36:22Z</dcterms:created>
  <dcterms:modified xsi:type="dcterms:W3CDTF">2020-08-02T16:40:08Z</dcterms:modified>
</cp:coreProperties>
</file>