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6"/>
  </p:notesMasterIdLst>
  <p:handoutMasterIdLst>
    <p:handoutMasterId r:id="rId7"/>
  </p:handoutMasterIdLst>
  <p:sldIdLst>
    <p:sldId id="561" r:id="rId2"/>
    <p:sldId id="1637" r:id="rId3"/>
    <p:sldId id="855" r:id="rId4"/>
    <p:sldId id="1643" r:id="rId5"/>
  </p:sldIdLst>
  <p:sldSz cx="9906000" cy="6858000" type="A4"/>
  <p:notesSz cx="7099300" cy="10234613"/>
  <p:defaultTextStyle>
    <a:defPPr>
      <a:defRPr lang="es-ES"/>
    </a:defPPr>
    <a:lvl1pPr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572">
          <p15:clr>
            <a:srgbClr val="A4A3A4"/>
          </p15:clr>
        </p15:guide>
        <p15:guide id="2" orient="horz" pos="2024">
          <p15:clr>
            <a:srgbClr val="A4A3A4"/>
          </p15:clr>
        </p15:guide>
        <p15:guide id="3" orient="horz" pos="2750">
          <p15:clr>
            <a:srgbClr val="A4A3A4"/>
          </p15:clr>
        </p15:guide>
        <p15:guide id="4" orient="horz" pos="4065" userDrawn="1">
          <p15:clr>
            <a:srgbClr val="A4A3A4"/>
          </p15:clr>
        </p15:guide>
        <p15:guide id="5" orient="horz" pos="754" userDrawn="1">
          <p15:clr>
            <a:srgbClr val="A4A3A4"/>
          </p15:clr>
        </p15:guide>
        <p15:guide id="6" pos="172">
          <p15:clr>
            <a:srgbClr val="A4A3A4"/>
          </p15:clr>
        </p15:guide>
        <p15:guide id="7" pos="3120">
          <p15:clr>
            <a:srgbClr val="A4A3A4"/>
          </p15:clr>
        </p15:guide>
        <p15:guide id="8" pos="6114">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66"/>
    <a:srgbClr val="606060"/>
    <a:srgbClr val="3F9599"/>
    <a:srgbClr val="5F8699"/>
    <a:srgbClr val="3399FF"/>
    <a:srgbClr val="0099FF"/>
    <a:srgbClr val="000066"/>
    <a:srgbClr val="660033"/>
    <a:srgbClr val="FFFFCC"/>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445" autoAdjust="0"/>
  </p:normalViewPr>
  <p:slideViewPr>
    <p:cSldViewPr>
      <p:cViewPr varScale="1">
        <p:scale>
          <a:sx n="95" d="100"/>
          <a:sy n="95" d="100"/>
        </p:scale>
        <p:origin x="1836" y="84"/>
      </p:cViewPr>
      <p:guideLst>
        <p:guide orient="horz" pos="572"/>
        <p:guide orient="horz" pos="2024"/>
        <p:guide orient="horz" pos="2750"/>
        <p:guide orient="horz" pos="4065"/>
        <p:guide orient="horz" pos="754"/>
        <p:guide pos="172"/>
        <p:guide pos="3120"/>
        <p:guide pos="611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81" d="100"/>
          <a:sy n="81" d="100"/>
        </p:scale>
        <p:origin x="-3288" y="-9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5" name="Rectangle 3"/>
          <p:cNvSpPr>
            <a:spLocks noGrp="1" noChangeArrowheads="1"/>
          </p:cNvSpPr>
          <p:nvPr>
            <p:ph type="dt" sz="quarter"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6" name="Rectangle 4"/>
          <p:cNvSpPr>
            <a:spLocks noGrp="1" noChangeArrowheads="1"/>
          </p:cNvSpPr>
          <p:nvPr>
            <p:ph type="ftr" sz="quarter" idx="2"/>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7" name="Rectangle 5"/>
          <p:cNvSpPr>
            <a:spLocks noGrp="1" noChangeArrowheads="1"/>
          </p:cNvSpPr>
          <p:nvPr>
            <p:ph type="sldNum" sz="quarter" idx="3"/>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cs typeface="Arial" charset="0"/>
              </a:defRPr>
            </a:lvl1pPr>
          </a:lstStyle>
          <a:p>
            <a:pPr>
              <a:defRPr/>
            </a:pPr>
            <a:fld id="{8B3E55AC-FCCC-9141-AAA6-28A3AE98A7DF}" type="slidenum">
              <a:rPr lang="es-ES">
                <a:latin typeface="Arial Narrow" panose="020B0506020202030204" pitchFamily="34" charset="0"/>
              </a:rPr>
              <a:pPr>
                <a:defRPr/>
              </a:pPr>
              <a:t>‹Nº›</a:t>
            </a:fld>
            <a:endParaRPr lang="es-ES" dirty="0">
              <a:latin typeface="Arial Narrow" panose="020B0506020202030204" pitchFamily="34" charset="0"/>
            </a:endParaRPr>
          </a:p>
        </p:txBody>
      </p:sp>
    </p:spTree>
    <p:extLst>
      <p:ext uri="{BB962C8B-B14F-4D97-AF65-F5344CB8AC3E}">
        <p14:creationId xmlns:p14="http://schemas.microsoft.com/office/powerpoint/2010/main" val="37237729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099" name="Rectangle 3"/>
          <p:cNvSpPr>
            <a:spLocks noGrp="1" noChangeArrowheads="1"/>
          </p:cNvSpPr>
          <p:nvPr>
            <p:ph type="dt"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Narrow" panose="020B0506020202030204" pitchFamily="34" charset="0"/>
                <a:ea typeface="+mn-ea"/>
                <a:cs typeface="+mn-cs"/>
              </a:defRPr>
            </a:lvl1pPr>
          </a:lstStyle>
          <a:p>
            <a:pPr>
              <a:defRPr/>
            </a:pPr>
            <a:endParaRPr lang="es-ES" dirty="0"/>
          </a:p>
        </p:txBody>
      </p:sp>
      <p:sp>
        <p:nvSpPr>
          <p:cNvPr id="4100" name="Rectangle 4"/>
          <p:cNvSpPr>
            <a:spLocks noGrp="1" noRot="1" noChangeAspect="1" noChangeArrowheads="1" noTextEdit="1"/>
          </p:cNvSpPr>
          <p:nvPr>
            <p:ph type="sldImg" idx="2"/>
          </p:nvPr>
        </p:nvSpPr>
        <p:spPr bwMode="auto">
          <a:xfrm>
            <a:off x="777875" y="769938"/>
            <a:ext cx="5543550" cy="3836987"/>
          </a:xfrm>
          <a:prstGeom prst="rect">
            <a:avLst/>
          </a:prstGeom>
          <a:noFill/>
          <a:ln w="9525">
            <a:solidFill>
              <a:srgbClr val="000000"/>
            </a:solidFill>
            <a:miter lim="800000"/>
            <a:headEnd/>
            <a:tailEnd/>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FAA26D3D-D897-4be2-8F04-BA451C77F1D7}">
              <ma14:placeholderFlag xmlns:mc="http://schemas.openxmlformats.org/markup-compatibility/2006" xmlns:mv="urn:schemas-microsoft-com:mac:vml" xmlns="" xmlns:ma14="http://schemas.microsoft.com/office/mac/drawingml/2011/main" val="1"/>
            </a:ext>
          </a:extLst>
        </p:spPr>
      </p:sp>
      <p:sp>
        <p:nvSpPr>
          <p:cNvPr id="4101" name="Rectangle 5"/>
          <p:cNvSpPr>
            <a:spLocks noGrp="1" noChangeArrowheads="1"/>
          </p:cNvSpPr>
          <p:nvPr>
            <p:ph type="body" sz="quarter" idx="3"/>
          </p:nvPr>
        </p:nvSpPr>
        <p:spPr bwMode="auto">
          <a:xfrm>
            <a:off x="709599" y="4862015"/>
            <a:ext cx="5680103" cy="4603448"/>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p>
            <a:pPr lvl="0"/>
            <a:r>
              <a:rPr lang="es-ES" noProof="0" dirty="0"/>
              <a:t>Haga clic para modificar el estilo de texto del patrón</a:t>
            </a:r>
          </a:p>
          <a:p>
            <a:pPr lvl="1"/>
            <a:r>
              <a:rPr lang="es-ES" noProof="0" dirty="0"/>
              <a:t>Segundo nivel</a:t>
            </a:r>
          </a:p>
          <a:p>
            <a:pPr lvl="2"/>
            <a:r>
              <a:rPr lang="es-ES" noProof="0" dirty="0"/>
              <a:t>Tercer nivel</a:t>
            </a:r>
          </a:p>
          <a:p>
            <a:pPr lvl="3"/>
            <a:r>
              <a:rPr lang="es-ES" noProof="0" dirty="0"/>
              <a:t>Cuarto nivel</a:t>
            </a:r>
          </a:p>
          <a:p>
            <a:pPr lvl="4"/>
            <a:r>
              <a:rPr lang="es-ES" noProof="0" dirty="0"/>
              <a:t>Quinto nivel</a:t>
            </a:r>
          </a:p>
        </p:txBody>
      </p:sp>
      <p:sp>
        <p:nvSpPr>
          <p:cNvPr id="4102" name="Rectangle 6"/>
          <p:cNvSpPr>
            <a:spLocks noGrp="1" noChangeArrowheads="1"/>
          </p:cNvSpPr>
          <p:nvPr>
            <p:ph type="ftr" sz="quarter" idx="4"/>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103" name="Rectangle 7"/>
          <p:cNvSpPr>
            <a:spLocks noGrp="1" noChangeArrowheads="1"/>
          </p:cNvSpPr>
          <p:nvPr>
            <p:ph type="sldNum" sz="quarter" idx="5"/>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latin typeface="Arial Narrow" panose="020B0506020202030204" pitchFamily="34" charset="0"/>
                <a:cs typeface="Arial" charset="0"/>
              </a:defRPr>
            </a:lvl1pPr>
          </a:lstStyle>
          <a:p>
            <a:pPr>
              <a:defRPr/>
            </a:pPr>
            <a:fld id="{6123DF08-E284-1E4E-AD66-FAA258D01236}" type="slidenum">
              <a:rPr lang="es-ES" smtClean="0"/>
              <a:pPr>
                <a:defRPr/>
              </a:pPr>
              <a:t>‹Nº›</a:t>
            </a:fld>
            <a:endParaRPr lang="es-ES" dirty="0"/>
          </a:p>
        </p:txBody>
      </p:sp>
    </p:spTree>
    <p:extLst>
      <p:ext uri="{BB962C8B-B14F-4D97-AF65-F5344CB8AC3E}">
        <p14:creationId xmlns:p14="http://schemas.microsoft.com/office/powerpoint/2010/main" val="13844414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7"/>
          <p:cNvSpPr>
            <a:spLocks noGrp="1" noChangeArrowheads="1"/>
          </p:cNvSpPr>
          <p:nvPr>
            <p:ph type="sldNum" sz="quarter" idx="5"/>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charset="0"/>
                <a:ea typeface="ＭＳ Ｐゴシック" charset="0"/>
                <a:cs typeface="ＭＳ Ｐゴシック" charset="0"/>
              </a:defRPr>
            </a:lvl1pPr>
            <a:lvl2pPr marL="769919" indent="-296123">
              <a:defRPr sz="2500">
                <a:solidFill>
                  <a:schemeClr val="tx1"/>
                </a:solidFill>
                <a:latin typeface="Arial" charset="0"/>
                <a:ea typeface="ＭＳ Ｐゴシック" charset="0"/>
              </a:defRPr>
            </a:lvl2pPr>
            <a:lvl3pPr marL="1184491" indent="-236898">
              <a:defRPr sz="2500">
                <a:solidFill>
                  <a:schemeClr val="tx1"/>
                </a:solidFill>
                <a:latin typeface="Arial" charset="0"/>
                <a:ea typeface="ＭＳ Ｐゴシック" charset="0"/>
              </a:defRPr>
            </a:lvl3pPr>
            <a:lvl4pPr marL="1658287" indent="-236898">
              <a:defRPr sz="2500">
                <a:solidFill>
                  <a:schemeClr val="tx1"/>
                </a:solidFill>
                <a:latin typeface="Arial" charset="0"/>
                <a:ea typeface="ＭＳ Ｐゴシック" charset="0"/>
              </a:defRPr>
            </a:lvl4pPr>
            <a:lvl5pPr marL="2132084" indent="-236898">
              <a:defRPr sz="2500">
                <a:solidFill>
                  <a:schemeClr val="tx1"/>
                </a:solidFill>
                <a:latin typeface="Arial" charset="0"/>
                <a:ea typeface="ＭＳ Ｐゴシック" charset="0"/>
              </a:defRPr>
            </a:lvl5pPr>
            <a:lvl6pPr marL="2605880" indent="-236898" eaLnBrk="0" fontAlgn="base" hangingPunct="0">
              <a:spcBef>
                <a:spcPct val="0"/>
              </a:spcBef>
              <a:spcAft>
                <a:spcPct val="0"/>
              </a:spcAft>
              <a:defRPr sz="2500">
                <a:solidFill>
                  <a:schemeClr val="tx1"/>
                </a:solidFill>
                <a:latin typeface="Arial" charset="0"/>
                <a:ea typeface="ＭＳ Ｐゴシック" charset="0"/>
              </a:defRPr>
            </a:lvl6pPr>
            <a:lvl7pPr marL="3079676" indent="-236898" eaLnBrk="0" fontAlgn="base" hangingPunct="0">
              <a:spcBef>
                <a:spcPct val="0"/>
              </a:spcBef>
              <a:spcAft>
                <a:spcPct val="0"/>
              </a:spcAft>
              <a:defRPr sz="2500">
                <a:solidFill>
                  <a:schemeClr val="tx1"/>
                </a:solidFill>
                <a:latin typeface="Arial" charset="0"/>
                <a:ea typeface="ＭＳ Ｐゴシック" charset="0"/>
              </a:defRPr>
            </a:lvl7pPr>
            <a:lvl8pPr marL="3553473" indent="-236898" eaLnBrk="0" fontAlgn="base" hangingPunct="0">
              <a:spcBef>
                <a:spcPct val="0"/>
              </a:spcBef>
              <a:spcAft>
                <a:spcPct val="0"/>
              </a:spcAft>
              <a:defRPr sz="2500">
                <a:solidFill>
                  <a:schemeClr val="tx1"/>
                </a:solidFill>
                <a:latin typeface="Arial" charset="0"/>
                <a:ea typeface="ＭＳ Ｐゴシック" charset="0"/>
              </a:defRPr>
            </a:lvl8pPr>
            <a:lvl9pPr marL="4027269" indent="-236898" eaLnBrk="0" fontAlgn="base" hangingPunct="0">
              <a:spcBef>
                <a:spcPct val="0"/>
              </a:spcBef>
              <a:spcAft>
                <a:spcPct val="0"/>
              </a:spcAft>
              <a:defRPr sz="2500">
                <a:solidFill>
                  <a:schemeClr val="tx1"/>
                </a:solidFill>
                <a:latin typeface="Arial" charset="0"/>
                <a:ea typeface="ＭＳ Ｐゴシック" charset="0"/>
              </a:defRPr>
            </a:lvl9pPr>
          </a:lstStyle>
          <a:p>
            <a:fld id="{F6B88DA8-E0CB-2242-8680-445B18D3CBA4}" type="slidenum">
              <a:rPr lang="es-ES" sz="1200">
                <a:latin typeface="Arial Narrow" panose="020B0506020202030204" pitchFamily="34" charset="0"/>
              </a:rPr>
              <a:pPr/>
              <a:t>1</a:t>
            </a:fld>
            <a:endParaRPr lang="es-ES" sz="1200" dirty="0">
              <a:latin typeface="Arial Narrow" panose="020B0506020202030204" pitchFamily="34" charset="0"/>
            </a:endParaRPr>
          </a:p>
        </p:txBody>
      </p:sp>
      <p:sp>
        <p:nvSpPr>
          <p:cNvPr id="6146" name="Rectangle 2"/>
          <p:cNvSpPr>
            <a:spLocks noGrp="1" noRot="1" noChangeAspect="1" noChangeArrowheads="1" noTextEdit="1"/>
          </p:cNvSpPr>
          <p:nvPr>
            <p:ph type="sldImg"/>
          </p:nvPr>
        </p:nvSpPr>
        <p:spPr>
          <a:xfrm>
            <a:off x="790575" y="776288"/>
            <a:ext cx="5519738" cy="3821112"/>
          </a:xfrm>
          <a:ln/>
        </p:spPr>
      </p:sp>
      <p:sp>
        <p:nvSpPr>
          <p:cNvPr id="6147" name="Rectangle 3"/>
          <p:cNvSpPr>
            <a:spLocks noGrp="1" noChangeArrowheads="1"/>
          </p:cNvSpPr>
          <p:nvPr>
            <p:ph type="body" idx="1"/>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 uri="{FAA26D3D-D897-4be2-8F04-BA451C77F1D7}">
              <ma14:placeholderFlag xmlns:mc="http://schemas.openxmlformats.org/markup-compatibility/2006" xmlns:mv="urn:schemas-microsoft-com:mac:vml" xmlns="" xmlns:ma14="http://schemas.microsoft.com/office/mac/drawingml/2011/main" val="1"/>
            </a:ext>
          </a:extLst>
        </p:spPr>
        <p:txBody>
          <a:bodyPr/>
          <a:lstStyle/>
          <a:p>
            <a:pPr eaLnBrk="1" hangingPunct="1"/>
            <a:endParaRPr lang="es-ES_tradnl"/>
          </a:p>
        </p:txBody>
      </p:sp>
    </p:spTree>
    <p:extLst>
      <p:ext uri="{BB962C8B-B14F-4D97-AF65-F5344CB8AC3E}">
        <p14:creationId xmlns:p14="http://schemas.microsoft.com/office/powerpoint/2010/main" val="1758717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Rectangle 18"/>
          <p:cNvSpPr>
            <a:spLocks noChangeArrowheads="1"/>
          </p:cNvSpPr>
          <p:nvPr userDrawn="1"/>
        </p:nvSpPr>
        <p:spPr bwMode="auto">
          <a:xfrm>
            <a:off x="0" y="2972872"/>
            <a:ext cx="184731" cy="369332"/>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endParaRPr lang="es-ES" altLang="es-ES" dirty="0">
              <a:latin typeface="Arial Narrow" panose="020B0506020202030204" pitchFamily="34" charset="0"/>
              <a:ea typeface="+mn-ea"/>
            </a:endParaRPr>
          </a:p>
        </p:txBody>
      </p:sp>
    </p:spTree>
    <p:extLst>
      <p:ext uri="{BB962C8B-B14F-4D97-AF65-F5344CB8AC3E}">
        <p14:creationId xmlns:p14="http://schemas.microsoft.com/office/powerpoint/2010/main" val="2820813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idx="1"/>
          </p:nvPr>
        </p:nvSpPr>
        <p:spPr>
          <a:xfrm>
            <a:off x="495300" y="1600200"/>
            <a:ext cx="89154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61168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2638" y="4406900"/>
            <a:ext cx="8420100" cy="1362075"/>
          </a:xfrm>
          <a:prstGeom prst="rect">
            <a:avLst/>
          </a:prstGeo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82638" y="2906713"/>
            <a:ext cx="84201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Tree>
    <p:extLst>
      <p:ext uri="{BB962C8B-B14F-4D97-AF65-F5344CB8AC3E}">
        <p14:creationId xmlns:p14="http://schemas.microsoft.com/office/powerpoint/2010/main" val="688024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sz="half" idx="1"/>
          </p:nvPr>
        </p:nvSpPr>
        <p:spPr>
          <a:xfrm>
            <a:off x="4953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445463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95300" y="1535113"/>
            <a:ext cx="437673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95300" y="2174875"/>
            <a:ext cx="437673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032375" y="1535113"/>
            <a:ext cx="437832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032375" y="2174875"/>
            <a:ext cx="437832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75183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Tree>
    <p:extLst>
      <p:ext uri="{BB962C8B-B14F-4D97-AF65-F5344CB8AC3E}">
        <p14:creationId xmlns:p14="http://schemas.microsoft.com/office/powerpoint/2010/main" val="3899268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45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3050"/>
            <a:ext cx="3259138" cy="1162050"/>
          </a:xfrm>
          <a:prstGeom prst="rect">
            <a:avLst/>
          </a:prstGeo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873500" y="273050"/>
            <a:ext cx="5537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95300" y="1435100"/>
            <a:ext cx="3259138"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916298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1513" y="4800600"/>
            <a:ext cx="5943600" cy="566738"/>
          </a:xfrm>
          <a:prstGeom prst="rect">
            <a:avLst/>
          </a:prstGeo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941513" y="612775"/>
            <a:ext cx="59436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941513" y="5367338"/>
            <a:ext cx="59436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89799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vertical"/>
          <p:cNvSpPr>
            <a:spLocks noGrp="1"/>
          </p:cNvSpPr>
          <p:nvPr>
            <p:ph type="body" orient="vert" idx="1"/>
          </p:nvPr>
        </p:nvSpPr>
        <p:spPr>
          <a:xfrm>
            <a:off x="495300" y="1600200"/>
            <a:ext cx="8915400" cy="4525963"/>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4124050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181850" y="274638"/>
            <a:ext cx="2228850" cy="5851525"/>
          </a:xfrm>
          <a:prstGeom prst="rect">
            <a:avLst/>
          </a:prstGeo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95300" y="274638"/>
            <a:ext cx="6534150" cy="5851525"/>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97713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685694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95300" y="274638"/>
            <a:ext cx="89154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738398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2950" y="2130425"/>
            <a:ext cx="8420100" cy="1470025"/>
          </a:xfrm>
          <a:prstGeom prst="rect">
            <a:avLst/>
          </a:prstGeom>
        </p:spPr>
        <p:txBody>
          <a:bodyPr/>
          <a:lstStyle/>
          <a:p>
            <a:r>
              <a:rPr lang="es-ES"/>
              <a:t>Haga clic para modificar el estilo de título del patrón</a:t>
            </a:r>
          </a:p>
        </p:txBody>
      </p:sp>
      <p:sp>
        <p:nvSpPr>
          <p:cNvPr id="3" name="2 Subtítulo"/>
          <p:cNvSpPr>
            <a:spLocks noGrp="1"/>
          </p:cNvSpPr>
          <p:nvPr>
            <p:ph type="subTitle" idx="1"/>
          </p:nvPr>
        </p:nvSpPr>
        <p:spPr>
          <a:xfrm>
            <a:off x="1485900" y="3886200"/>
            <a:ext cx="69342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Tree>
    <p:extLst>
      <p:ext uri="{BB962C8B-B14F-4D97-AF65-F5344CB8AC3E}">
        <p14:creationId xmlns:p14="http://schemas.microsoft.com/office/powerpoint/2010/main" val="30507431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imágenes prediseñadas"/>
          <p:cNvSpPr>
            <a:spLocks noGrp="1"/>
          </p:cNvSpPr>
          <p:nvPr>
            <p:ph type="clipArt" sz="half" idx="2"/>
          </p:nvPr>
        </p:nvSpPr>
        <p:spPr>
          <a:xfrm>
            <a:off x="5029200" y="1600200"/>
            <a:ext cx="4381500" cy="4525963"/>
          </a:xfrm>
          <a:prstGeom prst="rect">
            <a:avLst/>
          </a:prstGeom>
        </p:spPr>
        <p:txBody>
          <a:bodyPr/>
          <a:lstStyle/>
          <a:p>
            <a:pPr lvl="0"/>
            <a:endParaRPr lang="es-ES" noProof="0"/>
          </a:p>
        </p:txBody>
      </p:sp>
    </p:spTree>
    <p:extLst>
      <p:ext uri="{BB962C8B-B14F-4D97-AF65-F5344CB8AC3E}">
        <p14:creationId xmlns:p14="http://schemas.microsoft.com/office/powerpoint/2010/main" val="1234232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gif"/><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24"/>
          <p:cNvSpPr>
            <a:spLocks noChangeArrowheads="1"/>
          </p:cNvSpPr>
          <p:nvPr userDrawn="1"/>
        </p:nvSpPr>
        <p:spPr bwMode="auto">
          <a:xfrm>
            <a:off x="9417496" y="6500813"/>
            <a:ext cx="920750" cy="260350"/>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spAutoFit/>
          </a:bodyPr>
          <a:lstStyle/>
          <a:p>
            <a:pPr>
              <a:lnSpc>
                <a:spcPct val="110000"/>
              </a:lnSpc>
            </a:pPr>
            <a:fld id="{0511D523-BC7E-5B44-8D9A-31BAF11431C8}" type="slidenum">
              <a:rPr lang="en-US" sz="1000" b="1">
                <a:solidFill>
                  <a:srgbClr val="000066"/>
                </a:solidFill>
                <a:latin typeface="Arial Narrow" charset="0"/>
              </a:rPr>
              <a:pPr>
                <a:lnSpc>
                  <a:spcPct val="110000"/>
                </a:lnSpc>
              </a:pPr>
              <a:t>‹Nº›</a:t>
            </a:fld>
            <a:endParaRPr lang="en-US" sz="1000" b="1">
              <a:solidFill>
                <a:srgbClr val="000066"/>
              </a:solidFill>
              <a:latin typeface="Arial Narrow" charset="0"/>
            </a:endParaRPr>
          </a:p>
        </p:txBody>
      </p:sp>
      <p:pic>
        <p:nvPicPr>
          <p:cNvPr id="9" name="Imagen 8"/>
          <p:cNvPicPr>
            <a:picLocks noChangeAspect="1"/>
          </p:cNvPicPr>
          <p:nvPr userDrawn="1"/>
        </p:nvPicPr>
        <p:blipFill>
          <a:blip r:embed="rId17" cstate="email">
            <a:extLst>
              <a:ext uri="{28A0092B-C50C-407E-A947-70E740481C1C}">
                <a14:useLocalDpi xmlns:a14="http://schemas.microsoft.com/office/drawing/2010/main" val="0"/>
              </a:ext>
            </a:extLst>
          </a:blip>
          <a:stretch>
            <a:fillRect/>
          </a:stretch>
        </p:blipFill>
        <p:spPr>
          <a:xfrm>
            <a:off x="8610600" y="152400"/>
            <a:ext cx="990600" cy="327875"/>
          </a:xfrm>
          <a:prstGeom prst="rect">
            <a:avLst/>
          </a:prstGeom>
        </p:spPr>
      </p:pic>
      <p:pic>
        <p:nvPicPr>
          <p:cNvPr id="10" name="Imagen 9"/>
          <p:cNvPicPr>
            <a:picLocks noChangeAspect="1"/>
          </p:cNvPicPr>
          <p:nvPr/>
        </p:nvPicPr>
        <p:blipFill>
          <a:blip r:embed="rId18"/>
          <a:stretch>
            <a:fillRect/>
          </a:stretch>
        </p:blipFill>
        <p:spPr>
          <a:xfrm>
            <a:off x="190112" y="170330"/>
            <a:ext cx="2057400" cy="363070"/>
          </a:xfrm>
          <a:prstGeom prst="rect">
            <a:avLst/>
          </a:prstGeom>
        </p:spPr>
      </p:pic>
      <p:sp>
        <p:nvSpPr>
          <p:cNvPr id="6" name="Rectangle 25">
            <a:extLst>
              <a:ext uri="{FF2B5EF4-FFF2-40B4-BE49-F238E27FC236}">
                <a16:creationId xmlns:a16="http://schemas.microsoft.com/office/drawing/2014/main" id="{477CC362-768C-4763-8E5B-8586E5413EAB}"/>
              </a:ext>
            </a:extLst>
          </p:cNvPr>
          <p:cNvSpPr>
            <a:spLocks noChangeArrowheads="1"/>
          </p:cNvSpPr>
          <p:nvPr userDrawn="1"/>
        </p:nvSpPr>
        <p:spPr bwMode="auto">
          <a:xfrm>
            <a:off x="152400" y="6500813"/>
            <a:ext cx="7057032" cy="246221"/>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square">
            <a:spAutoFit/>
          </a:bodyPr>
          <a:lstStyle/>
          <a:p>
            <a:pPr eaLnBrk="1" hangingPunct="1"/>
            <a:r>
              <a:rPr lang="es-ES" sz="1000" b="0" i="0" dirty="0">
                <a:solidFill>
                  <a:srgbClr val="595959"/>
                </a:solidFill>
                <a:latin typeface="Arial"/>
                <a:cs typeface="Arial"/>
              </a:rPr>
              <a:t>Módulo: Enfoque Comercial - Técnicas y Habilidades en los Procesos Comerciales</a:t>
            </a:r>
          </a:p>
        </p:txBody>
      </p:sp>
    </p:spTree>
  </p:cSld>
  <p:clrMap bg1="lt1" tx1="dk1" bg2="lt2" tx2="dk2" accent1="accent1" accent2="accent2" accent3="accent3" accent4="accent4" accent5="accent5" accent6="accent6" hlink="hlink" folHlink="folHlink"/>
  <p:sldLayoutIdLst>
    <p:sldLayoutId id="2147484334" r:id="rId1"/>
    <p:sldLayoutId id="2147484320" r:id="rId2"/>
    <p:sldLayoutId id="2147484321" r:id="rId3"/>
    <p:sldLayoutId id="2147484322" r:id="rId4"/>
    <p:sldLayoutId id="2147484323" r:id="rId5"/>
    <p:sldLayoutId id="2147484324" r:id="rId6"/>
    <p:sldLayoutId id="2147484325" r:id="rId7"/>
    <p:sldLayoutId id="2147484326" r:id="rId8"/>
    <p:sldLayoutId id="2147484327" r:id="rId9"/>
    <p:sldLayoutId id="2147484328" r:id="rId10"/>
    <p:sldLayoutId id="2147484329" r:id="rId11"/>
    <p:sldLayoutId id="2147484330" r:id="rId12"/>
    <p:sldLayoutId id="2147484331" r:id="rId13"/>
    <p:sldLayoutId id="2147484332" r:id="rId14"/>
    <p:sldLayoutId id="2147484333" r:id="rId15"/>
  </p:sldLayoutIdLst>
  <p:txStyles>
    <p:titleStyle>
      <a:lvl1pPr algn="l" defTabSz="893763" rtl="0" eaLnBrk="0" fontAlgn="base" hangingPunct="0">
        <a:spcBef>
          <a:spcPct val="0"/>
        </a:spcBef>
        <a:spcAft>
          <a:spcPct val="0"/>
        </a:spcAft>
        <a:defRPr sz="2300">
          <a:solidFill>
            <a:schemeClr val="tx2"/>
          </a:solidFill>
          <a:latin typeface="+mj-lt"/>
          <a:ea typeface="ＭＳ Ｐゴシック" charset="0"/>
          <a:cs typeface="ＭＳ Ｐゴシック" charset="0"/>
        </a:defRPr>
      </a:lvl1pPr>
      <a:lvl2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2pPr>
      <a:lvl3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3pPr>
      <a:lvl4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4pPr>
      <a:lvl5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5pPr>
      <a:lvl6pPr marL="457200" algn="l" defTabSz="893763" rtl="0" fontAlgn="base">
        <a:spcBef>
          <a:spcPct val="0"/>
        </a:spcBef>
        <a:spcAft>
          <a:spcPct val="0"/>
        </a:spcAft>
        <a:defRPr sz="2300">
          <a:solidFill>
            <a:schemeClr val="tx2"/>
          </a:solidFill>
          <a:latin typeface="DIN-MediumAlternate" pitchFamily="34" charset="0"/>
        </a:defRPr>
      </a:lvl6pPr>
      <a:lvl7pPr marL="914400" algn="l" defTabSz="893763" rtl="0" fontAlgn="base">
        <a:spcBef>
          <a:spcPct val="0"/>
        </a:spcBef>
        <a:spcAft>
          <a:spcPct val="0"/>
        </a:spcAft>
        <a:defRPr sz="2300">
          <a:solidFill>
            <a:schemeClr val="tx2"/>
          </a:solidFill>
          <a:latin typeface="DIN-MediumAlternate" pitchFamily="34" charset="0"/>
        </a:defRPr>
      </a:lvl7pPr>
      <a:lvl8pPr marL="1371600" algn="l" defTabSz="893763" rtl="0" fontAlgn="base">
        <a:spcBef>
          <a:spcPct val="0"/>
        </a:spcBef>
        <a:spcAft>
          <a:spcPct val="0"/>
        </a:spcAft>
        <a:defRPr sz="2300">
          <a:solidFill>
            <a:schemeClr val="tx2"/>
          </a:solidFill>
          <a:latin typeface="DIN-MediumAlternate" pitchFamily="34" charset="0"/>
        </a:defRPr>
      </a:lvl8pPr>
      <a:lvl9pPr marL="1828800" algn="l" defTabSz="893763" rtl="0" fontAlgn="base">
        <a:spcBef>
          <a:spcPct val="0"/>
        </a:spcBef>
        <a:spcAft>
          <a:spcPct val="0"/>
        </a:spcAft>
        <a:defRPr sz="2300">
          <a:solidFill>
            <a:schemeClr val="tx2"/>
          </a:solidFill>
          <a:latin typeface="DIN-MediumAlternate" pitchFamily="34" charset="0"/>
        </a:defRPr>
      </a:lvl9pPr>
    </p:titleStyle>
    <p:body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gif"/><Relationship Id="rId5" Type="http://schemas.openxmlformats.org/officeDocument/2006/relationships/image" Target="../media/image5.em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srcRect l="39801" t="29749" r="11813" b="10630"/>
          <a:stretch/>
        </p:blipFill>
        <p:spPr>
          <a:xfrm>
            <a:off x="0" y="-1"/>
            <a:ext cx="9899368" cy="6858001"/>
          </a:xfrm>
          <a:prstGeom prst="rect">
            <a:avLst/>
          </a:prstGeom>
        </p:spPr>
      </p:pic>
      <p:pic>
        <p:nvPicPr>
          <p:cNvPr id="13" name="Imagen 12"/>
          <p:cNvPicPr>
            <a:picLocks noChangeAspect="1"/>
          </p:cNvPicPr>
          <p:nvPr/>
        </p:nvPicPr>
        <p:blipFill>
          <a:blip r:embed="rId4">
            <a:alphaModFix amt="79000"/>
            <a:extLst>
              <a:ext uri="{28A0092B-C50C-407E-A947-70E740481C1C}">
                <a14:useLocalDpi xmlns:a14="http://schemas.microsoft.com/office/drawing/2010/main" val="0"/>
              </a:ext>
            </a:extLst>
          </a:blip>
          <a:srcRect/>
          <a:stretch>
            <a:fillRect/>
          </a:stretch>
        </p:blipFill>
        <p:spPr bwMode="auto">
          <a:xfrm>
            <a:off x="1" y="2422058"/>
            <a:ext cx="2209799" cy="3759200"/>
          </a:xfrm>
          <a:prstGeom prst="rect">
            <a:avLst/>
          </a:prstGeom>
          <a:solidFill>
            <a:schemeClr val="bg1"/>
          </a:solidFill>
          <a:ln>
            <a:noFill/>
          </a:ln>
          <a:extLst>
            <a:ext uri="{909E8E84-426E-40dd-AFC4-6F175D3DCCD1}">
              <a14:hiddenFill xmlns:mc="http://schemas.openxmlformats.org/markup-compatibility/2006" xmlns:mv="urn:schemas-microsoft-com:mac:vml" xmlns:a14="http://schemas.microsoft.com/office/drawing/2010/main" xmlns="">
                <a:solidFill>
                  <a:srgbClr val="FFFFFF">
                    <a:alpha val="78822"/>
                  </a:srgbClr>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5" name="Imagen 2"/>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0" y="304800"/>
            <a:ext cx="4826000" cy="493290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sp>
        <p:nvSpPr>
          <p:cNvPr id="18" name="Marcador de texto 13"/>
          <p:cNvSpPr txBox="1">
            <a:spLocks/>
          </p:cNvSpPr>
          <p:nvPr/>
        </p:nvSpPr>
        <p:spPr>
          <a:xfrm>
            <a:off x="303176" y="4563088"/>
            <a:ext cx="4182533" cy="316284"/>
          </a:xfrm>
          <a:prstGeom prst="rect">
            <a:avLst/>
          </a:prstGeom>
        </p:spPr>
        <p:txBody>
          <a:bodyPr vert="horz" lIns="91440" tIns="45720" rIns="91440" bIns="45720" rtlCol="0" anchor="ctr">
            <a:normAutofit lnSpcReduction="10000"/>
          </a:bodyPr>
          <a:lstStyle>
            <a:lvl1pPr marL="0" indent="0">
              <a:spcAft>
                <a:spcPts val="0"/>
              </a:spcAft>
              <a:buNone/>
              <a:defRPr baseline="0">
                <a:solidFill>
                  <a:srgbClr val="53565A"/>
                </a:solidFill>
              </a:defRPr>
            </a:lvl1pPr>
          </a:lstStyle>
          <a:p>
            <a:pPr marL="0" marR="0" lvl="0" indent="0" algn="l" defTabSz="914400" rtl="0" eaLnBrk="1" fontAlgn="auto" latinLnBrk="0" hangingPunct="1">
              <a:lnSpc>
                <a:spcPct val="100000"/>
              </a:lnSpc>
              <a:spcBef>
                <a:spcPts val="0"/>
              </a:spcBef>
              <a:spcAft>
                <a:spcPts val="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53565A"/>
                </a:solidFill>
                <a:effectLst/>
                <a:uLnTx/>
                <a:uFillTx/>
                <a:latin typeface="Adelle" panose="02000503060000020004" pitchFamily="2" charset="0"/>
                <a:ea typeface="+mn-ea"/>
                <a:cs typeface="+mn-cs"/>
              </a:rPr>
              <a:t>Madrid, 2019</a:t>
            </a:r>
          </a:p>
        </p:txBody>
      </p:sp>
      <p:sp>
        <p:nvSpPr>
          <p:cNvPr id="19" name="Marcador de texto 12"/>
          <p:cNvSpPr txBox="1">
            <a:spLocks/>
          </p:cNvSpPr>
          <p:nvPr/>
        </p:nvSpPr>
        <p:spPr>
          <a:xfrm>
            <a:off x="302508" y="3420774"/>
            <a:ext cx="4498091" cy="1142313"/>
          </a:xfrm>
          <a:prstGeom prst="rect">
            <a:avLst/>
          </a:prstGeom>
        </p:spPr>
        <p:txBody>
          <a:bodyPr vert="horz" lIns="91440" tIns="45720" rIns="91440" bIns="45720" rtlCol="0">
            <a:normAutofit fontScale="92500" lnSpcReduction="20000"/>
          </a:bodyPr>
          <a:lstStyle>
            <a:lvl1pPr marL="0" indent="0">
              <a:buNone/>
              <a:defRPr>
                <a:solidFill>
                  <a:srgbClr val="7FA9AE"/>
                </a:solidFill>
              </a:defRPr>
            </a:lvl1pPr>
          </a:lstStyle>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rPr>
              <a:t>Javier Molina Acebo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Miembro del Consejo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err="1">
                <a:latin typeface="Adelle" panose="02000503060000020004" pitchFamily="2" charset="0"/>
                <a:ea typeface="+mn-ea"/>
                <a:cs typeface="+mn-cs"/>
              </a:rPr>
              <a:t>EdV</a:t>
            </a:r>
            <a:r>
              <a:rPr lang="es-ES" sz="1600" dirty="0">
                <a:latin typeface="Adelle" panose="02000503060000020004" pitchFamily="2" charset="0"/>
                <a:ea typeface="+mn-ea"/>
                <a:cs typeface="+mn-cs"/>
              </a:rPr>
              <a:t> - </a:t>
            </a:r>
            <a:r>
              <a:rPr lang="es-ES" sz="1600" dirty="0" err="1">
                <a:latin typeface="Adelle" panose="02000503060000020004" pitchFamily="2" charset="0"/>
                <a:ea typeface="+mn-ea"/>
                <a:cs typeface="+mn-cs"/>
              </a:rPr>
              <a:t>Executive</a:t>
            </a:r>
            <a:r>
              <a:rPr lang="es-ES" sz="1600" dirty="0">
                <a:latin typeface="Adelle" panose="02000503060000020004" pitchFamily="2" charset="0"/>
                <a:ea typeface="+mn-ea"/>
                <a:cs typeface="+mn-cs"/>
              </a:rPr>
              <a:t> </a:t>
            </a:r>
            <a:r>
              <a:rPr lang="es-ES" sz="1600" dirty="0" err="1">
                <a:latin typeface="Adelle" panose="02000503060000020004" pitchFamily="2" charset="0"/>
                <a:ea typeface="+mn-ea"/>
                <a:cs typeface="+mn-cs"/>
              </a:rPr>
              <a:t>Education</a:t>
            </a:r>
            <a:endParaRPr lang="es-ES" sz="1600" dirty="0">
              <a:latin typeface="Adelle" panose="02000503060000020004" pitchFamily="2" charset="0"/>
              <a:ea typeface="+mn-ea"/>
              <a:cs typeface="+mn-cs"/>
            </a:endParaRP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ESIC Business &amp; Marketing School</a:t>
            </a:r>
            <a:endPar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endParaRPr>
          </a:p>
        </p:txBody>
      </p:sp>
      <p:sp>
        <p:nvSpPr>
          <p:cNvPr id="11" name="Rectángulo 10"/>
          <p:cNvSpPr/>
          <p:nvPr/>
        </p:nvSpPr>
        <p:spPr>
          <a:xfrm>
            <a:off x="304800" y="1524000"/>
            <a:ext cx="4495800" cy="584776"/>
          </a:xfrm>
          <a:prstGeom prst="rect">
            <a:avLst/>
          </a:prstGeom>
        </p:spPr>
        <p:txBody>
          <a:bodyPr wrap="square">
            <a:spAutoFit/>
          </a:bodyPr>
          <a:lstStyle/>
          <a:p>
            <a:pPr marL="0" indent="0">
              <a:buNone/>
            </a:pPr>
            <a:r>
              <a:rPr lang="es-ES" sz="1600" dirty="0">
                <a:solidFill>
                  <a:srgbClr val="53565A"/>
                </a:solidFill>
                <a:latin typeface="Adelle" panose="02000503060000020004" pitchFamily="2" charset="0"/>
                <a:ea typeface="+mj-ea"/>
                <a:cs typeface="+mj-cs"/>
              </a:rPr>
              <a:t>Programa Superior de Gestión de empresas de Servicios Profesionales (Top Talent)</a:t>
            </a:r>
          </a:p>
        </p:txBody>
      </p:sp>
      <p:pic>
        <p:nvPicPr>
          <p:cNvPr id="17" name="Imagen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1000" y="5489619"/>
            <a:ext cx="1371600" cy="453981"/>
          </a:xfrm>
          <a:prstGeom prst="rect">
            <a:avLst/>
          </a:prstGeom>
        </p:spPr>
      </p:pic>
      <p:pic>
        <p:nvPicPr>
          <p:cNvPr id="12" name="Imagen 11"/>
          <p:cNvPicPr>
            <a:picLocks noChangeAspect="1"/>
          </p:cNvPicPr>
          <p:nvPr/>
        </p:nvPicPr>
        <p:blipFill>
          <a:blip r:embed="rId7"/>
          <a:stretch>
            <a:fillRect/>
          </a:stretch>
        </p:blipFill>
        <p:spPr>
          <a:xfrm>
            <a:off x="304800" y="609600"/>
            <a:ext cx="3810000" cy="672353"/>
          </a:xfrm>
          <a:prstGeom prst="rect">
            <a:avLst/>
          </a:prstGeom>
        </p:spPr>
      </p:pic>
      <p:sp>
        <p:nvSpPr>
          <p:cNvPr id="20" name="Título 1">
            <a:extLst>
              <a:ext uri="{FF2B5EF4-FFF2-40B4-BE49-F238E27FC236}">
                <a16:creationId xmlns:a16="http://schemas.microsoft.com/office/drawing/2014/main" id="{3BCE4FEB-1392-4578-B057-AB8851984FF3}"/>
              </a:ext>
            </a:extLst>
          </p:cNvPr>
          <p:cNvSpPr txBox="1">
            <a:spLocks/>
          </p:cNvSpPr>
          <p:nvPr/>
        </p:nvSpPr>
        <p:spPr>
          <a:xfrm>
            <a:off x="303175" y="1905000"/>
            <a:ext cx="4825331" cy="1640191"/>
          </a:xfrm>
          <a:prstGeom prst="rect">
            <a:avLst/>
          </a:prstGeom>
        </p:spPr>
        <p:txBody>
          <a:bodyPr vert="horz" lIns="0" tIns="45720" rIns="0" bIns="45720" rtlCol="0" anchor="ctr">
            <a:normAutofit/>
          </a:bodyPr>
          <a:lstStyle>
            <a:lvl1pPr algn="l">
              <a:lnSpc>
                <a:spcPct val="100000"/>
              </a:lnSpc>
              <a:defRPr sz="2600" b="0">
                <a:solidFill>
                  <a:srgbClr val="53565A"/>
                </a:solidFil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ES" sz="24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rPr>
              <a:t>M</a:t>
            </a:r>
            <a:r>
              <a:rPr lang="es-ES" sz="2400" noProof="0" dirty="0">
                <a:latin typeface="Adelle" panose="02000503060000020004" pitchFamily="2" charset="0"/>
                <a:ea typeface="+mj-ea"/>
                <a:cs typeface="+mj-cs"/>
              </a:rPr>
              <a:t>ódulo: Enfoque Comercial </a:t>
            </a:r>
          </a:p>
          <a:p>
            <a:pPr marL="0" marR="0" lvl="0" indent="0" algn="l" defTabSz="914400" rtl="0" eaLnBrk="1" fontAlgn="auto" latinLnBrk="0" hangingPunct="1">
              <a:lnSpc>
                <a:spcPct val="100000"/>
              </a:lnSpc>
              <a:spcBef>
                <a:spcPct val="0"/>
              </a:spcBef>
              <a:spcAft>
                <a:spcPts val="0"/>
              </a:spcAft>
              <a:buClrTx/>
              <a:buSzTx/>
              <a:buFontTx/>
              <a:buNone/>
              <a:tabLst/>
              <a:defRPr/>
            </a:pPr>
            <a:r>
              <a:rPr lang="es-ES" sz="1700" noProof="0" dirty="0">
                <a:latin typeface="Adelle" panose="02000503060000020004" pitchFamily="2" charset="0"/>
                <a:ea typeface="+mj-ea"/>
                <a:cs typeface="+mj-cs"/>
              </a:rPr>
              <a:t>Técnicas y Habilidades en los </a:t>
            </a:r>
            <a:r>
              <a:rPr lang="es-ES" sz="1700" dirty="0">
                <a:latin typeface="Adelle" panose="02000503060000020004" pitchFamily="2" charset="0"/>
                <a:ea typeface="+mj-ea"/>
                <a:cs typeface="+mj-cs"/>
              </a:rPr>
              <a:t>Procesos Comerciales</a:t>
            </a:r>
            <a:endParaRPr kumimoji="0" lang="es-ES" sz="17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endParaRPr>
          </a:p>
        </p:txBody>
      </p:sp>
      <p:sp>
        <p:nvSpPr>
          <p:cNvPr id="21" name="Título 1">
            <a:extLst>
              <a:ext uri="{FF2B5EF4-FFF2-40B4-BE49-F238E27FC236}">
                <a16:creationId xmlns:a16="http://schemas.microsoft.com/office/drawing/2014/main" id="{1C7AF5B4-B2D4-4D26-90D2-458BFC55487F}"/>
              </a:ext>
            </a:extLst>
          </p:cNvPr>
          <p:cNvSpPr txBox="1">
            <a:spLocks/>
          </p:cNvSpPr>
          <p:nvPr/>
        </p:nvSpPr>
        <p:spPr>
          <a:xfrm>
            <a:off x="560512" y="5912304"/>
            <a:ext cx="9223559" cy="1189104"/>
          </a:xfrm>
          <a:prstGeom prst="rect">
            <a:avLst/>
          </a:prstGeom>
        </p:spPr>
        <p:txBody>
          <a:bodyPr vert="horz" lIns="91440" tIns="45720" rIns="91440" bIns="45720" rtlCol="0" anchor="ctr">
            <a:normAutofit/>
          </a:bodyPr>
          <a:lstStyle/>
          <a:p>
            <a:pPr marL="0" marR="0" lvl="0" indent="0" algn="r"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Pre-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Work</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4483" y="2147490"/>
            <a:ext cx="8543925" cy="1189104"/>
          </a:xfrm>
        </p:spPr>
        <p:txBody>
          <a:bodyPr/>
          <a:lstStyle/>
          <a:p>
            <a:r>
              <a:rPr lang="es-ES" dirty="0"/>
              <a:t>Titulo del Punto</a:t>
            </a:r>
          </a:p>
        </p:txBody>
      </p:sp>
      <p:sp>
        <p:nvSpPr>
          <p:cNvPr id="5" name="4 Rectángulo"/>
          <p:cNvSpPr/>
          <p:nvPr/>
        </p:nvSpPr>
        <p:spPr>
          <a:xfrm>
            <a:off x="0" y="0"/>
            <a:ext cx="9906000" cy="6858000"/>
          </a:xfrm>
          <a:prstGeom prst="rect">
            <a:avLst/>
          </a:prstGeom>
          <a:solidFill>
            <a:srgbClr val="3F9599"/>
          </a:solidFill>
          <a:ln>
            <a:noFill/>
          </a:ln>
        </p:spPr>
        <p:style>
          <a:lnRef idx="2">
            <a:schemeClr val="dk1">
              <a:shade val="50000"/>
            </a:schemeClr>
          </a:lnRef>
          <a:fillRef idx="1">
            <a:schemeClr val="dk1"/>
          </a:fillRef>
          <a:effectRef idx="0">
            <a:schemeClr val="dk1"/>
          </a:effectRef>
          <a:fontRef idx="minor">
            <a:schemeClr val="lt1"/>
          </a:fontRef>
        </p:style>
        <p:txBody>
          <a:bodyPr anchor="ctr"/>
          <a:lstStyle/>
          <a:p>
            <a:pPr>
              <a:defRPr/>
            </a:pPr>
            <a:endParaRPr lang="es-ES"/>
          </a:p>
        </p:txBody>
      </p:sp>
      <p:sp>
        <p:nvSpPr>
          <p:cNvPr id="6" name="Título 1"/>
          <p:cNvSpPr txBox="1">
            <a:spLocks/>
          </p:cNvSpPr>
          <p:nvPr/>
        </p:nvSpPr>
        <p:spPr>
          <a:xfrm>
            <a:off x="682441" y="2147490"/>
            <a:ext cx="9223559" cy="118910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a:ln>
                  <a:noFill/>
                </a:ln>
                <a:solidFill>
                  <a:schemeClr val="bg1"/>
                </a:solidFill>
                <a:effectLst/>
                <a:uLnTx/>
                <a:uFillTx/>
                <a:latin typeface="Adelle" panose="02000503060000020004" pitchFamily="2" charset="0"/>
                <a:ea typeface="+mj-ea"/>
                <a:cs typeface="+mj-cs"/>
              </a:rPr>
              <a:t>Pre-Work</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pic>
        <p:nvPicPr>
          <p:cNvPr id="7" name="Imagen 12"/>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21265" y="426555"/>
            <a:ext cx="2148571" cy="17371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0" name="Imagen 9"/>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772400" y="332748"/>
            <a:ext cx="1295400" cy="429252"/>
          </a:xfrm>
          <a:prstGeom prst="rect">
            <a:avLst/>
          </a:prstGeom>
        </p:spPr>
      </p:pic>
    </p:spTree>
    <p:extLst>
      <p:ext uri="{BB962C8B-B14F-4D97-AF65-F5344CB8AC3E}">
        <p14:creationId xmlns:p14="http://schemas.microsoft.com/office/powerpoint/2010/main" val="219069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8B5A823-9C25-43FA-8942-E6C8244311C1}"/>
              </a:ext>
            </a:extLst>
          </p:cNvPr>
          <p:cNvSpPr txBox="1">
            <a:spLocks noChangeArrowheads="1"/>
          </p:cNvSpPr>
          <p:nvPr/>
        </p:nvSpPr>
        <p:spPr>
          <a:xfrm>
            <a:off x="273051" y="802258"/>
            <a:ext cx="9432924" cy="826542"/>
          </a:xfrm>
          <a:prstGeom prst="rect">
            <a:avLst/>
          </a:prstGeom>
          <a:noFill/>
        </p:spPr>
        <p:txBody>
          <a:bodyPr lIns="99779" tIns="49890" rIns="99779" bIns="49890"/>
          <a:lst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a:lstStyle>
          <a:p>
            <a:pPr marL="0" indent="0" algn="just">
              <a:lnSpc>
                <a:spcPct val="90000"/>
              </a:lnSpc>
              <a:spcBef>
                <a:spcPct val="0"/>
              </a:spcBef>
              <a:buFontTx/>
              <a:buNone/>
            </a:pPr>
            <a:r>
              <a:rPr lang="es-ES_tradnl" altLang="es-ES" sz="1400" i="1" dirty="0">
                <a:solidFill>
                  <a:srgbClr val="000000"/>
                </a:solidFill>
                <a:latin typeface="Calibri" panose="020F0502020204030204" pitchFamily="34" charset="0"/>
                <a:cs typeface="Calibri" panose="020F0502020204030204" pitchFamily="34" charset="0"/>
              </a:rPr>
              <a:t>Piensa de forma individual sobre cada una de las siguientes cuestiones que se te exponen a continuación sobre la venta y su contextualización.</a:t>
            </a:r>
          </a:p>
          <a:p>
            <a:pPr marL="0" indent="0" algn="just">
              <a:lnSpc>
                <a:spcPct val="90000"/>
              </a:lnSpc>
              <a:spcBef>
                <a:spcPct val="0"/>
              </a:spcBef>
              <a:buFontTx/>
              <a:buNone/>
            </a:pPr>
            <a:r>
              <a:rPr lang="es-ES_tradnl" altLang="es-ES" sz="1400" i="1" dirty="0">
                <a:solidFill>
                  <a:srgbClr val="000000"/>
                </a:solidFill>
                <a:latin typeface="Calibri" panose="020F0502020204030204" pitchFamily="34" charset="0"/>
                <a:cs typeface="Calibri" panose="020F0502020204030204" pitchFamily="34" charset="0"/>
              </a:rPr>
              <a:t>Expón brevemente lo que interpretas o entiendes sobre cada una de ellas,  acompañando una breve reflexión explicitando tus razones.</a:t>
            </a:r>
          </a:p>
          <a:p>
            <a:pPr marL="0" indent="0" algn="just">
              <a:lnSpc>
                <a:spcPct val="90000"/>
              </a:lnSpc>
              <a:spcBef>
                <a:spcPct val="0"/>
              </a:spcBef>
              <a:buFontTx/>
              <a:buNone/>
            </a:pPr>
            <a:endParaRPr lang="es-ES_tradnl" altLang="es-ES" sz="1400" kern="0" dirty="0">
              <a:solidFill>
                <a:srgbClr val="000000"/>
              </a:solidFill>
              <a:latin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CE7EE88F-5812-4953-AAE4-15D808FCFD06}"/>
              </a:ext>
            </a:extLst>
          </p:cNvPr>
          <p:cNvSpPr>
            <a:spLocks noChangeArrowheads="1"/>
          </p:cNvSpPr>
          <p:nvPr/>
        </p:nvSpPr>
        <p:spPr bwMode="auto">
          <a:xfrm>
            <a:off x="294381" y="1972970"/>
            <a:ext cx="3038475"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 typeface="Monotype Sorts" panose="01010601010101010101" pitchFamily="2" charset="2"/>
              <a:buNone/>
            </a:pPr>
            <a:r>
              <a:rPr lang="es-ES_tradnl" altLang="es-ES" sz="1200" b="1" dirty="0">
                <a:solidFill>
                  <a:schemeClr val="bg1"/>
                </a:solidFill>
                <a:latin typeface="Calibri" panose="020F0502020204030204" pitchFamily="34" charset="0"/>
                <a:cs typeface="Calibri" panose="020F0502020204030204" pitchFamily="34" charset="0"/>
              </a:rPr>
              <a:t>PREGUNTAS</a:t>
            </a:r>
          </a:p>
        </p:txBody>
      </p:sp>
      <p:sp>
        <p:nvSpPr>
          <p:cNvPr id="9" name="Rectangle 8">
            <a:extLst>
              <a:ext uri="{FF2B5EF4-FFF2-40B4-BE49-F238E27FC236}">
                <a16:creationId xmlns:a16="http://schemas.microsoft.com/office/drawing/2014/main" id="{0E2AF215-716B-4B1B-8FC9-591AF0CC146A}"/>
              </a:ext>
            </a:extLst>
          </p:cNvPr>
          <p:cNvSpPr>
            <a:spLocks noChangeArrowheads="1"/>
          </p:cNvSpPr>
          <p:nvPr/>
        </p:nvSpPr>
        <p:spPr bwMode="auto">
          <a:xfrm>
            <a:off x="3584848" y="1972970"/>
            <a:ext cx="6242050"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a:solidFill>
                  <a:schemeClr val="bg1"/>
                </a:solidFill>
                <a:latin typeface="Calibri" panose="020F0502020204030204" pitchFamily="34" charset="0"/>
                <a:cs typeface="Calibri" panose="020F0502020204030204" pitchFamily="34" charset="0"/>
              </a:rPr>
              <a:t>REFLEXIONES</a:t>
            </a:r>
          </a:p>
        </p:txBody>
      </p:sp>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41300" y="26317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Tx/>
              <a:buAutoNum type="arabicPeriod"/>
              <a:defRPr/>
            </a:pPr>
            <a:r>
              <a:rPr lang="es-ES" sz="1400" dirty="0">
                <a:solidFill>
                  <a:schemeClr val="bg1"/>
                </a:solidFill>
                <a:latin typeface="Calibri" panose="020F0502020204030204" pitchFamily="34" charset="0"/>
                <a:cs typeface="Calibri" panose="020F0502020204030204" pitchFamily="34" charset="0"/>
              </a:rPr>
              <a:t>¿Qué es vender?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3534681" y="2544470"/>
            <a:ext cx="6306881"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Convencer de qué un bien o servicio es necesario y ofrece un valor agregado a una persona, física o moral, o a una entidad, por el que tendría que pagar para poder obtener un beneficio., satisfacción, consejo, entre otros.</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44380" y="3918799"/>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2"/>
              <a:defRPr/>
            </a:pPr>
            <a:r>
              <a:rPr lang="es-ES" sz="1400" dirty="0">
                <a:solidFill>
                  <a:schemeClr val="bg1"/>
                </a:solidFill>
                <a:latin typeface="Calibri" panose="020F0502020204030204" pitchFamily="34" charset="0"/>
                <a:cs typeface="Calibri" panose="020F0502020204030204" pitchFamily="34" charset="0"/>
              </a:rPr>
              <a:t>¿Te gusta vender? </a:t>
            </a:r>
          </a:p>
          <a:p>
            <a:pPr marL="498897" indent="-498897" eaLnBrk="1" hangingPunct="1">
              <a:defRPr/>
            </a:pPr>
            <a:r>
              <a:rPr lang="es-ES" sz="1400" dirty="0">
                <a:solidFill>
                  <a:schemeClr val="bg1"/>
                </a:solidFill>
                <a:latin typeface="Calibri" panose="020F0502020204030204" pitchFamily="34" charset="0"/>
                <a:cs typeface="Calibri" panose="020F0502020204030204" pitchFamily="34" charset="0"/>
              </a:rPr>
              <a:t>	¿Por qué?</a:t>
            </a: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3534681" y="3832434"/>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Sí, es interesante ver cómo las personas toman decisiones e invierten en temas de comunicación, muchas veces intangibles que aportan valor pero donde de verdad hay que convencer del valor agregado, más aún en un mercado tan competitivo de precios donde ha muchas compañías que ofrecen precios similares a LL&amp;C México o a menor costo. Es interesante ver como muchas decisiones se basan en confianza.</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44380" y="5242327"/>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3"/>
              <a:defRPr/>
            </a:pPr>
            <a:r>
              <a:rPr lang="es-ES" sz="1400" dirty="0">
                <a:solidFill>
                  <a:schemeClr val="bg1"/>
                </a:solidFill>
                <a:latin typeface="Calibri" panose="020F0502020204030204" pitchFamily="34" charset="0"/>
                <a:cs typeface="Calibri" panose="020F0502020204030204" pitchFamily="34" charset="0"/>
              </a:rPr>
              <a:t>¿El comercial nace o se hace?</a:t>
            </a:r>
          </a:p>
          <a:p>
            <a:pPr marL="498897" indent="-498897" eaLnBrk="1" hangingPunct="1">
              <a:defRPr/>
            </a:pPr>
            <a:r>
              <a:rPr lang="es-ES" sz="1400" dirty="0">
                <a:solidFill>
                  <a:schemeClr val="bg1"/>
                </a:solidFill>
                <a:latin typeface="Calibri" panose="020F0502020204030204" pitchFamily="34" charset="0"/>
                <a:cs typeface="Calibri" panose="020F0502020204030204" pitchFamily="34" charset="0"/>
              </a:rPr>
              <a:t>	¿Por qué?</a:t>
            </a: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3534681" y="5155331"/>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Existen personas con un “don” especial. Pero la verdad creo que son habilidades que se adquieren, trabajando y a base de equivocarnos se aprende mucho. La práctica marca la diferencia.</a:t>
            </a:r>
          </a:p>
        </p:txBody>
      </p:sp>
    </p:spTree>
    <p:extLst>
      <p:ext uri="{BB962C8B-B14F-4D97-AF65-F5344CB8AC3E}">
        <p14:creationId xmlns:p14="http://schemas.microsoft.com/office/powerpoint/2010/main" val="2877789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41300" y="19198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44500" indent="-444500" eaLnBrk="1" hangingPunct="1">
              <a:buFont typeface="+mj-lt"/>
              <a:buAutoNum type="arabicPeriod" startAt="5"/>
            </a:pPr>
            <a:r>
              <a:rPr lang="es-ES" sz="1400" dirty="0">
                <a:solidFill>
                  <a:schemeClr val="bg1"/>
                </a:solidFill>
                <a:latin typeface="Calibri" panose="020F0502020204030204" pitchFamily="34" charset="0"/>
                <a:cs typeface="Calibri" panose="020F0502020204030204" pitchFamily="34" charset="0"/>
              </a:rPr>
              <a:t>¿Q</a:t>
            </a:r>
            <a:r>
              <a:rPr lang="es-ES" altLang="es-ES" sz="1400" dirty="0">
                <a:solidFill>
                  <a:schemeClr val="bg1"/>
                </a:solidFill>
                <a:latin typeface="Calibri" panose="020F0502020204030204" pitchFamily="34" charset="0"/>
                <a:cs typeface="Calibri" panose="020F0502020204030204" pitchFamily="34" charset="0"/>
              </a:rPr>
              <a:t>ué vende </a:t>
            </a:r>
            <a:r>
              <a:rPr lang="es-ES" altLang="es-ES" sz="1400" dirty="0" err="1">
                <a:solidFill>
                  <a:schemeClr val="bg1"/>
                </a:solidFill>
                <a:latin typeface="Calibri" panose="020F0502020204030204" pitchFamily="34" charset="0"/>
                <a:cs typeface="Calibri" panose="020F0502020204030204" pitchFamily="34" charset="0"/>
              </a:rPr>
              <a:t>Llorente&amp;Cuenca</a:t>
            </a:r>
            <a:r>
              <a:rPr lang="es-ES" altLang="es-ES" sz="1400" dirty="0">
                <a:solidFill>
                  <a:schemeClr val="bg1"/>
                </a:solidFill>
                <a:latin typeface="Calibri" panose="020F0502020204030204" pitchFamily="34" charset="0"/>
                <a:cs typeface="Calibri" panose="020F0502020204030204" pitchFamily="34" charset="0"/>
              </a:rPr>
              <a:t>?</a:t>
            </a:r>
            <a:r>
              <a:rPr lang="es-ES" sz="1400" dirty="0">
                <a:solidFill>
                  <a:schemeClr val="bg1"/>
                </a:solidFill>
                <a:latin typeface="Calibri" panose="020F0502020204030204" pitchFamily="34" charset="0"/>
                <a:cs typeface="Calibri" panose="020F0502020204030204" pitchFamily="34" charset="0"/>
              </a:rPr>
              <a:t>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3534681" y="1832570"/>
            <a:ext cx="6306881"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Confianza. Vendemos asesoría en relaciones públicas, asuntos públicos y reputación pero al final del día es confianza para que los clientes nos vean como unos socios de negocio clave que les vamos a permitir crecer o poder atender contingencias protegiendo el mayor intangible: su reputación.</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44380" y="30628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6"/>
              <a:defRPr/>
            </a:pPr>
            <a:r>
              <a:rPr lang="es-ES" sz="1400" dirty="0">
                <a:solidFill>
                  <a:schemeClr val="bg1"/>
                </a:solidFill>
                <a:latin typeface="Calibri" panose="020F0502020204030204" pitchFamily="34" charset="0"/>
                <a:cs typeface="Calibri" panose="020F0502020204030204" pitchFamily="34" charset="0"/>
              </a:rPr>
              <a:t>¿</a:t>
            </a:r>
            <a:r>
              <a:rPr lang="es-ES" altLang="es-ES" sz="1400" dirty="0">
                <a:solidFill>
                  <a:schemeClr val="bg1"/>
                </a:solidFill>
                <a:latin typeface="Calibri" panose="020F0502020204030204" pitchFamily="34" charset="0"/>
                <a:cs typeface="Calibri" panose="020F0502020204030204" pitchFamily="34" charset="0"/>
              </a:rPr>
              <a:t>Cuándo el cliente rechaza una propuesta LL&amp;C, habitualmente,  ¿es porque lo deja sin hacer o es porque lo hace con otra firma?</a:t>
            </a:r>
            <a:endParaRPr lang="es-ES" sz="1400" dirty="0">
              <a:solidFill>
                <a:schemeClr val="bg1"/>
              </a:solidFill>
              <a:latin typeface="Calibri" panose="020F0502020204030204" pitchFamily="34" charset="0"/>
              <a:cs typeface="Calibri" panose="020F0502020204030204" pitchFamily="34" charset="0"/>
            </a:endParaRP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3534681" y="2976518"/>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Porque lo hace con otra firma, que ofrece el paquete básico de acciones a un precio muchísimo menor. Muchas veces a una 50% menos de presupuesto.</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44380" y="4242395"/>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7"/>
              <a:defRPr/>
            </a:pPr>
            <a:r>
              <a:rPr lang="es-ES" sz="1400" dirty="0">
                <a:solidFill>
                  <a:schemeClr val="bg1"/>
                </a:solidFill>
                <a:latin typeface="Calibri" panose="020F0502020204030204" pitchFamily="34" charset="0"/>
                <a:cs typeface="Calibri" panose="020F0502020204030204" pitchFamily="34" charset="0"/>
              </a:rPr>
              <a:t>¿</a:t>
            </a:r>
            <a:r>
              <a:rPr lang="es-ES" altLang="es-ES" sz="1400" dirty="0">
                <a:solidFill>
                  <a:schemeClr val="bg1"/>
                </a:solidFill>
                <a:latin typeface="Calibri" panose="020F0502020204030204" pitchFamily="34" charset="0"/>
                <a:cs typeface="Calibri" panose="020F0502020204030204" pitchFamily="34" charset="0"/>
              </a:rPr>
              <a:t>Cuál es, en tu opinión, el mayor y/o más recurrente error que se comete en la venta?</a:t>
            </a:r>
            <a:endParaRPr lang="es-ES" sz="1400" dirty="0">
              <a:solidFill>
                <a:schemeClr val="bg1"/>
              </a:solidFill>
              <a:latin typeface="Calibri" panose="020F0502020204030204" pitchFamily="34" charset="0"/>
              <a:cs typeface="Calibri" panose="020F0502020204030204" pitchFamily="34" charset="0"/>
            </a:endParaRP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3534681" y="4155399"/>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Vender por unidad de negocio no como oficina o equipo conjuntamente. Otro, confiar en que “somo muy buenos”. En el mercado hay grandes profesionales  y no debemos confiarnos de más.</a:t>
            </a:r>
          </a:p>
        </p:txBody>
      </p:sp>
      <p:sp>
        <p:nvSpPr>
          <p:cNvPr id="17" name="Rectangle 26">
            <a:extLst>
              <a:ext uri="{FF2B5EF4-FFF2-40B4-BE49-F238E27FC236}">
                <a16:creationId xmlns:a16="http://schemas.microsoft.com/office/drawing/2014/main" id="{7BB3E94B-59C4-4012-AD28-4873641517EF}"/>
              </a:ext>
            </a:extLst>
          </p:cNvPr>
          <p:cNvSpPr>
            <a:spLocks noChangeArrowheads="1"/>
          </p:cNvSpPr>
          <p:nvPr/>
        </p:nvSpPr>
        <p:spPr bwMode="auto">
          <a:xfrm>
            <a:off x="249000" y="5386983"/>
            <a:ext cx="3253560"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algn="just" eaLnBrk="1" hangingPunct="1">
              <a:buFont typeface="+mj-lt"/>
              <a:buAutoNum type="arabicPeriod" startAt="8"/>
              <a:defRPr/>
            </a:pPr>
            <a:r>
              <a:rPr lang="es-ES" altLang="es-ES" sz="1400" dirty="0">
                <a:solidFill>
                  <a:schemeClr val="bg1"/>
                </a:solidFill>
                <a:latin typeface="Calibri" panose="020F0502020204030204" pitchFamily="34" charset="0"/>
                <a:cs typeface="Calibri" panose="020F0502020204030204" pitchFamily="34" charset="0"/>
              </a:rPr>
              <a:t>¿El mercado de </a:t>
            </a:r>
            <a:r>
              <a:rPr lang="es-ES" sz="1400" dirty="0">
                <a:solidFill>
                  <a:schemeClr val="bg1"/>
                </a:solidFill>
                <a:latin typeface="Calibri" panose="020F0502020204030204" pitchFamily="34" charset="0"/>
                <a:cs typeface="Calibri" panose="020F0502020204030204" pitchFamily="34" charset="0"/>
              </a:rPr>
              <a:t>consultoría de reputación, comunicación y asuntos públicos </a:t>
            </a:r>
            <a:r>
              <a:rPr lang="es-ES" altLang="es-ES" sz="1400" dirty="0">
                <a:solidFill>
                  <a:schemeClr val="bg1"/>
                </a:solidFill>
                <a:latin typeface="Calibri" panose="020F0502020204030204" pitchFamily="34" charset="0"/>
                <a:cs typeface="Calibri" panose="020F0502020204030204" pitchFamily="34" charset="0"/>
              </a:rPr>
              <a:t>, comercialmente hablando, cómo lo describirías?</a:t>
            </a:r>
            <a:endParaRPr lang="es-ES" sz="1400" dirty="0">
              <a:solidFill>
                <a:schemeClr val="bg1"/>
              </a:solidFill>
              <a:latin typeface="Calibri" panose="020F0502020204030204" pitchFamily="34" charset="0"/>
              <a:cs typeface="Calibri" panose="020F0502020204030204" pitchFamily="34" charset="0"/>
            </a:endParaRPr>
          </a:p>
        </p:txBody>
      </p:sp>
      <p:sp>
        <p:nvSpPr>
          <p:cNvPr id="18" name="Rectangle 31">
            <a:extLst>
              <a:ext uri="{FF2B5EF4-FFF2-40B4-BE49-F238E27FC236}">
                <a16:creationId xmlns:a16="http://schemas.microsoft.com/office/drawing/2014/main" id="{A710096E-156C-4894-8AEA-DBD72BDD9473}"/>
              </a:ext>
            </a:extLst>
          </p:cNvPr>
          <p:cNvSpPr>
            <a:spLocks noChangeArrowheads="1"/>
          </p:cNvSpPr>
          <p:nvPr/>
        </p:nvSpPr>
        <p:spPr bwMode="auto">
          <a:xfrm>
            <a:off x="3534680" y="5299347"/>
            <a:ext cx="631486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Competitivo, con una lucha de precios, y donde últimamente los precios se rebajan, para “entrar” y ya luego hacer crecer el negocio con el cliente. Las compañías en tiempos de “inicio de recesión” revisan presupuestos y suelen confiar en empresas que se ajustan más en términos presupuestales (mercado mexicano).</a:t>
            </a:r>
          </a:p>
        </p:txBody>
      </p:sp>
      <p:sp>
        <p:nvSpPr>
          <p:cNvPr id="19" name="Rectangle 26">
            <a:extLst>
              <a:ext uri="{FF2B5EF4-FFF2-40B4-BE49-F238E27FC236}">
                <a16:creationId xmlns:a16="http://schemas.microsoft.com/office/drawing/2014/main" id="{4006CEC1-E8F6-41A4-8A9B-CAE3F0A14912}"/>
              </a:ext>
            </a:extLst>
          </p:cNvPr>
          <p:cNvSpPr>
            <a:spLocks noChangeArrowheads="1"/>
          </p:cNvSpPr>
          <p:nvPr/>
        </p:nvSpPr>
        <p:spPr bwMode="auto">
          <a:xfrm>
            <a:off x="249000" y="708324"/>
            <a:ext cx="3253560"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4"/>
              <a:defRPr/>
            </a:pPr>
            <a:r>
              <a:rPr lang="es-ES" sz="1400" dirty="0">
                <a:solidFill>
                  <a:schemeClr val="bg1"/>
                </a:solidFill>
                <a:latin typeface="Calibri" panose="020F0502020204030204" pitchFamily="34" charset="0"/>
                <a:cs typeface="Calibri" panose="020F0502020204030204" pitchFamily="34" charset="0"/>
              </a:rPr>
              <a:t>¿Dónde empieza y dónde termina  la venta en </a:t>
            </a:r>
            <a:r>
              <a:rPr lang="es-ES" sz="1400" dirty="0" err="1">
                <a:solidFill>
                  <a:schemeClr val="bg1"/>
                </a:solidFill>
                <a:latin typeface="Calibri" panose="020F0502020204030204" pitchFamily="34" charset="0"/>
                <a:cs typeface="Calibri" panose="020F0502020204030204" pitchFamily="34" charset="0"/>
              </a:rPr>
              <a:t>Llorente&amp;Cuenca</a:t>
            </a:r>
            <a:r>
              <a:rPr lang="es-ES" sz="1400" dirty="0">
                <a:solidFill>
                  <a:schemeClr val="bg1"/>
                </a:solidFill>
                <a:latin typeface="Calibri" panose="020F0502020204030204" pitchFamily="34" charset="0"/>
                <a:cs typeface="Calibri" panose="020F0502020204030204" pitchFamily="34" charset="0"/>
              </a:rPr>
              <a:t>?</a:t>
            </a:r>
          </a:p>
        </p:txBody>
      </p:sp>
      <p:sp>
        <p:nvSpPr>
          <p:cNvPr id="20" name="Rectangle 31">
            <a:extLst>
              <a:ext uri="{FF2B5EF4-FFF2-40B4-BE49-F238E27FC236}">
                <a16:creationId xmlns:a16="http://schemas.microsoft.com/office/drawing/2014/main" id="{7ED404B9-AC49-46C5-9DDB-16F60F07B9F9}"/>
              </a:ext>
            </a:extLst>
          </p:cNvPr>
          <p:cNvSpPr>
            <a:spLocks noChangeArrowheads="1"/>
          </p:cNvSpPr>
          <p:nvPr/>
        </p:nvSpPr>
        <p:spPr bwMode="auto">
          <a:xfrm>
            <a:off x="3534680" y="620688"/>
            <a:ext cx="631486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Empieza desde el día uno, ya que desde que entras en un puesto junior te enseñan a identificar necesidades en la cartera de clientes existente para hacerlos crecer, posteriormente, una vez vas creciendo profesionalmente, ya hay una inmersión en nuevo negocio. Nunca termina, la venta termina en el fin de la creatividad y las ideas. Mientras tengamos ideas, creatividad… siempre tendremos algo nuevo que ofrecer.</a:t>
            </a:r>
          </a:p>
        </p:txBody>
      </p:sp>
    </p:spTree>
    <p:extLst>
      <p:ext uri="{BB962C8B-B14F-4D97-AF65-F5344CB8AC3E}">
        <p14:creationId xmlns:p14="http://schemas.microsoft.com/office/powerpoint/2010/main" val="1601393487"/>
      </p:ext>
    </p:extLst>
  </p:cSld>
  <p:clrMapOvr>
    <a:masterClrMapping/>
  </p:clrMapOvr>
</p:sld>
</file>

<file path=ppt/theme/theme1.xml><?xml version="1.0" encoding="utf-8"?>
<a:theme xmlns:a="http://schemas.openxmlformats.org/drawingml/2006/main" name="BLUE C">
  <a:themeElements>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UE C">
      <a:majorFont>
        <a:latin typeface="DIN-MediumAlternate"/>
        <a:ea typeface=""/>
        <a:cs typeface=""/>
      </a:majorFont>
      <a:minorFont>
        <a:latin typeface="DIN-MediumAlterna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UE 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UE 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UE 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UE 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UE 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UE 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11485</TotalTime>
  <Words>596</Words>
  <Application>Microsoft Office PowerPoint</Application>
  <PresentationFormat>A4 (210 x 297 mm)</PresentationFormat>
  <Paragraphs>34</Paragraphs>
  <Slides>4</Slides>
  <Notes>1</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4</vt:i4>
      </vt:variant>
    </vt:vector>
  </HeadingPairs>
  <TitlesOfParts>
    <vt:vector size="13" baseType="lpstr">
      <vt:lpstr>Adelle</vt:lpstr>
      <vt:lpstr>Arial</vt:lpstr>
      <vt:lpstr>Arial Narrow</vt:lpstr>
      <vt:lpstr>Calibri</vt:lpstr>
      <vt:lpstr>DIN-MediumAlternate</vt:lpstr>
      <vt:lpstr>DIN-RegularAlternate</vt:lpstr>
      <vt:lpstr>Monotype Sorts</vt:lpstr>
      <vt:lpstr>Wingdings</vt:lpstr>
      <vt:lpstr>BLUE C</vt:lpstr>
      <vt:lpstr>Presentación de PowerPoint</vt:lpstr>
      <vt:lpstr>Titulo del Punto</vt:lpstr>
      <vt:lpstr>Presentación de PowerPoint</vt:lpstr>
      <vt:lpstr>Presentación de PowerPoint</vt:lpstr>
    </vt:vector>
  </TitlesOfParts>
  <Company>ESIC Empresa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Doroteo</dc:creator>
  <cp:lastModifiedBy>Elisenda Casellas</cp:lastModifiedBy>
  <cp:revision>766</cp:revision>
  <cp:lastPrinted>2014-07-07T08:15:56Z</cp:lastPrinted>
  <dcterms:created xsi:type="dcterms:W3CDTF">2018-06-18T16:36:22Z</dcterms:created>
  <dcterms:modified xsi:type="dcterms:W3CDTF">2019-04-30T14:04:28Z</dcterms:modified>
</cp:coreProperties>
</file>