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1" r:id="rId1"/>
  </p:sldMasterIdLst>
  <p:notesMasterIdLst>
    <p:notesMasterId r:id="rId6"/>
  </p:notesMasterIdLst>
  <p:handoutMasterIdLst>
    <p:handoutMasterId r:id="rId7"/>
  </p:handoutMasterIdLst>
  <p:sldIdLst>
    <p:sldId id="561" r:id="rId2"/>
    <p:sldId id="1637" r:id="rId3"/>
    <p:sldId id="855" r:id="rId4"/>
    <p:sldId id="1643" r:id="rId5"/>
  </p:sldIdLst>
  <p:sldSz cx="9906000" cy="6858000" type="A4"/>
  <p:notesSz cx="7099300" cy="10234613"/>
  <p:defaultTextStyle>
    <a:defPPr>
      <a:defRPr lang="es-ES"/>
    </a:defPPr>
    <a:lvl1pPr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1pPr>
    <a:lvl2pPr marL="4572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2pPr>
    <a:lvl3pPr marL="9144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3pPr>
    <a:lvl4pPr marL="13716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4pPr>
    <a:lvl5pPr marL="1828800" algn="l" rtl="0" eaLnBrk="0" fontAlgn="base" hangingPunct="0">
      <a:spcBef>
        <a:spcPct val="0"/>
      </a:spcBef>
      <a:spcAft>
        <a:spcPct val="0"/>
      </a:spcAft>
      <a:defRPr kern="1200">
        <a:solidFill>
          <a:schemeClr val="tx1"/>
        </a:solidFill>
        <a:latin typeface="Arial" charset="0"/>
        <a:ea typeface="ＭＳ Ｐゴシック" charset="0"/>
        <a:cs typeface="ＭＳ Ｐゴシック" charset="0"/>
      </a:defRPr>
    </a:lvl5pPr>
    <a:lvl6pPr marL="2286000" algn="l" defTabSz="457200" rtl="0" eaLnBrk="1" latinLnBrk="0" hangingPunct="1">
      <a:defRPr kern="1200">
        <a:solidFill>
          <a:schemeClr val="tx1"/>
        </a:solidFill>
        <a:latin typeface="Arial" charset="0"/>
        <a:ea typeface="ＭＳ Ｐゴシック" charset="0"/>
        <a:cs typeface="ＭＳ Ｐゴシック" charset="0"/>
      </a:defRPr>
    </a:lvl6pPr>
    <a:lvl7pPr marL="2743200" algn="l" defTabSz="457200" rtl="0" eaLnBrk="1" latinLnBrk="0" hangingPunct="1">
      <a:defRPr kern="1200">
        <a:solidFill>
          <a:schemeClr val="tx1"/>
        </a:solidFill>
        <a:latin typeface="Arial" charset="0"/>
        <a:ea typeface="ＭＳ Ｐゴシック" charset="0"/>
        <a:cs typeface="ＭＳ Ｐゴシック" charset="0"/>
      </a:defRPr>
    </a:lvl7pPr>
    <a:lvl8pPr marL="3200400" algn="l" defTabSz="457200" rtl="0" eaLnBrk="1" latinLnBrk="0" hangingPunct="1">
      <a:defRPr kern="1200">
        <a:solidFill>
          <a:schemeClr val="tx1"/>
        </a:solidFill>
        <a:latin typeface="Arial" charset="0"/>
        <a:ea typeface="ＭＳ Ｐゴシック" charset="0"/>
        <a:cs typeface="ＭＳ Ｐゴシック" charset="0"/>
      </a:defRPr>
    </a:lvl8pPr>
    <a:lvl9pPr marL="3657600" algn="l" defTabSz="457200" rtl="0" eaLnBrk="1" latinLnBrk="0" hangingPunct="1">
      <a:defRPr kern="1200">
        <a:solidFill>
          <a:schemeClr val="tx1"/>
        </a:solidFill>
        <a:latin typeface="Arial" charset="0"/>
        <a:ea typeface="ＭＳ Ｐゴシック" charset="0"/>
        <a:cs typeface="ＭＳ Ｐゴシック" charset="0"/>
      </a:defRPr>
    </a:lvl9pPr>
  </p:defaultTextStyle>
  <p:extLst>
    <p:ext uri="{EFAFB233-063F-42B5-8137-9DF3F51BA10A}">
      <p15:sldGuideLst xmlns:p15="http://schemas.microsoft.com/office/powerpoint/2012/main">
        <p15:guide id="1" orient="horz" pos="572">
          <p15:clr>
            <a:srgbClr val="A4A3A4"/>
          </p15:clr>
        </p15:guide>
        <p15:guide id="2" orient="horz" pos="2024">
          <p15:clr>
            <a:srgbClr val="A4A3A4"/>
          </p15:clr>
        </p15:guide>
        <p15:guide id="3" orient="horz" pos="2750">
          <p15:clr>
            <a:srgbClr val="A4A3A4"/>
          </p15:clr>
        </p15:guide>
        <p15:guide id="4" orient="horz" pos="4065" userDrawn="1">
          <p15:clr>
            <a:srgbClr val="A4A3A4"/>
          </p15:clr>
        </p15:guide>
        <p15:guide id="5" orient="horz" pos="754" userDrawn="1">
          <p15:clr>
            <a:srgbClr val="A4A3A4"/>
          </p15:clr>
        </p15:guide>
        <p15:guide id="6" pos="172">
          <p15:clr>
            <a:srgbClr val="A4A3A4"/>
          </p15:clr>
        </p15:guide>
        <p15:guide id="7" pos="3120">
          <p15:clr>
            <a:srgbClr val="A4A3A4"/>
          </p15:clr>
        </p15:guide>
        <p15:guide id="8" pos="6114">
          <p15:clr>
            <a:srgbClr val="A4A3A4"/>
          </p15:clr>
        </p15:guide>
      </p15:sldGuideLst>
    </p:ext>
    <p:ext uri="{2D200454-40CA-4A62-9FC3-DE9A4176ACB9}">
      <p15:notesGuideLst xmlns:p15="http://schemas.microsoft.com/office/powerpoint/2012/main">
        <p15:guide id="1" orient="horz" pos="3224" userDrawn="1">
          <p15:clr>
            <a:srgbClr val="A4A3A4"/>
          </p15:clr>
        </p15:guide>
        <p15:guide id="2" pos="2236"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clrMru>
    <a:srgbClr val="FF0066"/>
    <a:srgbClr val="606060"/>
    <a:srgbClr val="3F9599"/>
    <a:srgbClr val="5F8699"/>
    <a:srgbClr val="3399FF"/>
    <a:srgbClr val="0099FF"/>
    <a:srgbClr val="000066"/>
    <a:srgbClr val="660033"/>
    <a:srgbClr val="FFFFCC"/>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3C2FFA5D-87B4-456A-9821-1D502468CF0F}" styleName="Estilo temático 1 - Énfasis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3445" autoAdjust="0"/>
  </p:normalViewPr>
  <p:slideViewPr>
    <p:cSldViewPr>
      <p:cViewPr varScale="1">
        <p:scale>
          <a:sx n="60" d="100"/>
          <a:sy n="60" d="100"/>
        </p:scale>
        <p:origin x="1542" y="66"/>
      </p:cViewPr>
      <p:guideLst>
        <p:guide orient="horz" pos="572"/>
        <p:guide orient="horz" pos="2024"/>
        <p:guide orient="horz" pos="2750"/>
        <p:guide orient="horz" pos="4065"/>
        <p:guide orient="horz" pos="754"/>
        <p:guide pos="172"/>
        <p:guide pos="3120"/>
        <p:guide pos="6114"/>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 d="1"/>
        <a:sy n="1" d="1"/>
      </p:scale>
      <p:origin x="0" y="0"/>
    </p:cViewPr>
  </p:sorterViewPr>
  <p:notesViewPr>
    <p:cSldViewPr>
      <p:cViewPr varScale="1">
        <p:scale>
          <a:sx n="81" d="100"/>
          <a:sy n="81" d="100"/>
        </p:scale>
        <p:origin x="-3288" y="-96"/>
      </p:cViewPr>
      <p:guideLst>
        <p:guide orient="horz" pos="3224"/>
        <p:guide pos="2236"/>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handoutMaster" Target="handoutMasters/handout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5" name="Rectangle 3"/>
          <p:cNvSpPr>
            <a:spLocks noGrp="1" noChangeArrowheads="1"/>
          </p:cNvSpPr>
          <p:nvPr>
            <p:ph type="dt" sz="quarter" idx="1"/>
          </p:nvPr>
        </p:nvSpPr>
        <p:spPr bwMode="auto">
          <a:xfrm>
            <a:off x="4020506"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algn="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6" name="Rectangle 4"/>
          <p:cNvSpPr>
            <a:spLocks noGrp="1" noChangeArrowheads="1"/>
          </p:cNvSpPr>
          <p:nvPr>
            <p:ph type="ftr" sz="quarter" idx="2"/>
          </p:nvPr>
        </p:nvSpPr>
        <p:spPr bwMode="auto">
          <a:xfrm>
            <a:off x="0"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eaLnBrk="1" hangingPunct="1">
              <a:defRPr sz="1200">
                <a:latin typeface="Arial" charset="0"/>
                <a:ea typeface="+mn-ea"/>
                <a:cs typeface="+mn-cs"/>
              </a:defRPr>
            </a:lvl1pPr>
          </a:lstStyle>
          <a:p>
            <a:pPr>
              <a:defRPr/>
            </a:pPr>
            <a:endParaRPr lang="es-ES" dirty="0">
              <a:latin typeface="Arial Narrow" panose="020B0506020202030204" pitchFamily="34" charset="0"/>
            </a:endParaRPr>
          </a:p>
        </p:txBody>
      </p:sp>
      <p:sp>
        <p:nvSpPr>
          <p:cNvPr id="38917" name="Rectangle 5"/>
          <p:cNvSpPr>
            <a:spLocks noGrp="1" noChangeArrowheads="1"/>
          </p:cNvSpPr>
          <p:nvPr>
            <p:ph type="sldNum" sz="quarter" idx="3"/>
          </p:nvPr>
        </p:nvSpPr>
        <p:spPr bwMode="auto">
          <a:xfrm>
            <a:off x="4020506"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algn="r" eaLnBrk="1" hangingPunct="1">
              <a:defRPr sz="1200" smtClean="0">
                <a:cs typeface="Arial" charset="0"/>
              </a:defRPr>
            </a:lvl1pPr>
          </a:lstStyle>
          <a:p>
            <a:pPr>
              <a:defRPr/>
            </a:pPr>
            <a:fld id="{8B3E55AC-FCCC-9141-AAA6-28A3AE98A7DF}" type="slidenum">
              <a:rPr lang="es-ES">
                <a:latin typeface="Arial Narrow" panose="020B0506020202030204" pitchFamily="34" charset="0"/>
              </a:rPr>
              <a:pPr>
                <a:defRPr/>
              </a:pPr>
              <a:t>‹nº›</a:t>
            </a:fld>
            <a:endParaRPr lang="es-ES" dirty="0">
              <a:latin typeface="Arial Narrow" panose="020B0506020202030204" pitchFamily="34" charset="0"/>
            </a:endParaRPr>
          </a:p>
        </p:txBody>
      </p:sp>
    </p:spTree>
    <p:extLst>
      <p:ext uri="{BB962C8B-B14F-4D97-AF65-F5344CB8AC3E}">
        <p14:creationId xmlns:p14="http://schemas.microsoft.com/office/powerpoint/2010/main" val="37237729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eaLnBrk="1" hangingPunct="1">
              <a:defRPr sz="1200">
                <a:latin typeface="Arial Narrow" panose="020B0506020202030204" pitchFamily="34" charset="0"/>
                <a:ea typeface="+mn-ea"/>
                <a:cs typeface="+mn-cs"/>
              </a:defRPr>
            </a:lvl1pPr>
          </a:lstStyle>
          <a:p>
            <a:pPr>
              <a:defRPr/>
            </a:pPr>
            <a:endParaRPr lang="es-ES" dirty="0"/>
          </a:p>
        </p:txBody>
      </p:sp>
      <p:sp>
        <p:nvSpPr>
          <p:cNvPr id="4099" name="Rectangle 3"/>
          <p:cNvSpPr>
            <a:spLocks noGrp="1" noChangeArrowheads="1"/>
          </p:cNvSpPr>
          <p:nvPr>
            <p:ph type="dt" idx="1"/>
          </p:nvPr>
        </p:nvSpPr>
        <p:spPr bwMode="auto">
          <a:xfrm>
            <a:off x="4020506" y="0"/>
            <a:ext cx="3077137" cy="510585"/>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lvl1pPr algn="r" eaLnBrk="1" hangingPunct="1">
              <a:defRPr sz="1200">
                <a:latin typeface="Arial Narrow" panose="020B0506020202030204" pitchFamily="34" charset="0"/>
                <a:ea typeface="+mn-ea"/>
                <a:cs typeface="+mn-cs"/>
              </a:defRPr>
            </a:lvl1pPr>
          </a:lstStyle>
          <a:p>
            <a:pPr>
              <a:defRPr/>
            </a:pPr>
            <a:endParaRPr lang="es-ES" dirty="0"/>
          </a:p>
        </p:txBody>
      </p:sp>
      <p:sp>
        <p:nvSpPr>
          <p:cNvPr id="4100" name="Rectangle 4"/>
          <p:cNvSpPr>
            <a:spLocks noGrp="1" noRot="1" noChangeAspect="1" noChangeArrowheads="1" noTextEdit="1"/>
          </p:cNvSpPr>
          <p:nvPr>
            <p:ph type="sldImg" idx="2"/>
          </p:nvPr>
        </p:nvSpPr>
        <p:spPr bwMode="auto">
          <a:xfrm>
            <a:off x="777875" y="769938"/>
            <a:ext cx="5543550" cy="3836987"/>
          </a:xfrm>
          <a:prstGeom prst="rect">
            <a:avLst/>
          </a:prstGeom>
          <a:noFill/>
          <a:ln w="9525">
            <a:solidFill>
              <a:srgbClr val="000000"/>
            </a:solidFill>
            <a:miter lim="800000"/>
            <a:headEnd/>
            <a:tailEnd/>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FAA26D3D-D897-4be2-8F04-BA451C77F1D7}">
              <ma14:placeholderFlag xmlns:mc="http://schemas.openxmlformats.org/markup-compatibility/2006" xmlns:mv="urn:schemas-microsoft-com:mac:vml" xmlns="" xmlns:ma14="http://schemas.microsoft.com/office/mac/drawingml/2011/main" val="1"/>
            </a:ext>
          </a:extLst>
        </p:spPr>
      </p:sp>
      <p:sp>
        <p:nvSpPr>
          <p:cNvPr id="4101" name="Rectangle 5"/>
          <p:cNvSpPr>
            <a:spLocks noGrp="1" noChangeArrowheads="1"/>
          </p:cNvSpPr>
          <p:nvPr>
            <p:ph type="body" sz="quarter" idx="3"/>
          </p:nvPr>
        </p:nvSpPr>
        <p:spPr bwMode="auto">
          <a:xfrm>
            <a:off x="709599" y="4862015"/>
            <a:ext cx="5680103" cy="4603448"/>
          </a:xfrm>
          <a:prstGeom prst="rect">
            <a:avLst/>
          </a:prstGeom>
          <a:noFill/>
          <a:ln w="9525">
            <a:noFill/>
            <a:miter lim="800000"/>
            <a:headEnd/>
            <a:tailEnd/>
          </a:ln>
          <a:effectLst/>
        </p:spPr>
        <p:txBody>
          <a:bodyPr vert="horz" wrap="square" lIns="95910" tIns="47955" rIns="95910" bIns="47955" numCol="1" anchor="t" anchorCtr="0" compatLnSpc="1">
            <a:prstTxWarp prst="textNoShape">
              <a:avLst/>
            </a:prstTxWarp>
          </a:bodyPr>
          <a:lstStyle/>
          <a:p>
            <a:pPr lvl="0"/>
            <a:r>
              <a:rPr lang="es-ES" noProof="0" dirty="0"/>
              <a:t>Haga clic para modificar el estilo de texto del patrón</a:t>
            </a:r>
          </a:p>
          <a:p>
            <a:pPr lvl="1"/>
            <a:r>
              <a:rPr lang="es-ES" noProof="0" dirty="0"/>
              <a:t>Segundo nivel</a:t>
            </a:r>
          </a:p>
          <a:p>
            <a:pPr lvl="2"/>
            <a:r>
              <a:rPr lang="es-ES" noProof="0" dirty="0"/>
              <a:t>Tercer nivel</a:t>
            </a:r>
          </a:p>
          <a:p>
            <a:pPr lvl="3"/>
            <a:r>
              <a:rPr lang="es-ES" noProof="0" dirty="0"/>
              <a:t>Cuarto nivel</a:t>
            </a:r>
          </a:p>
          <a:p>
            <a:pPr lvl="4"/>
            <a:r>
              <a:rPr lang="es-ES" noProof="0" dirty="0"/>
              <a:t>Quinto nivel</a:t>
            </a:r>
          </a:p>
        </p:txBody>
      </p:sp>
      <p:sp>
        <p:nvSpPr>
          <p:cNvPr id="4102" name="Rectangle 6"/>
          <p:cNvSpPr>
            <a:spLocks noGrp="1" noChangeArrowheads="1"/>
          </p:cNvSpPr>
          <p:nvPr>
            <p:ph type="ftr" sz="quarter" idx="4"/>
          </p:nvPr>
        </p:nvSpPr>
        <p:spPr bwMode="auto">
          <a:xfrm>
            <a:off x="0"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eaLnBrk="1" hangingPunct="1">
              <a:defRPr sz="1200">
                <a:latin typeface="Arial Narrow" panose="020B0506020202030204" pitchFamily="34" charset="0"/>
                <a:ea typeface="+mn-ea"/>
                <a:cs typeface="+mn-cs"/>
              </a:defRPr>
            </a:lvl1pPr>
          </a:lstStyle>
          <a:p>
            <a:pPr>
              <a:defRPr/>
            </a:pPr>
            <a:endParaRPr lang="es-ES" dirty="0"/>
          </a:p>
        </p:txBody>
      </p:sp>
      <p:sp>
        <p:nvSpPr>
          <p:cNvPr id="4103" name="Rectangle 7"/>
          <p:cNvSpPr>
            <a:spLocks noGrp="1" noChangeArrowheads="1"/>
          </p:cNvSpPr>
          <p:nvPr>
            <p:ph type="sldNum" sz="quarter" idx="5"/>
          </p:nvPr>
        </p:nvSpPr>
        <p:spPr bwMode="auto">
          <a:xfrm>
            <a:off x="4020506" y="9722392"/>
            <a:ext cx="3077137" cy="510585"/>
          </a:xfrm>
          <a:prstGeom prst="rect">
            <a:avLst/>
          </a:prstGeom>
          <a:noFill/>
          <a:ln w="9525">
            <a:noFill/>
            <a:miter lim="800000"/>
            <a:headEnd/>
            <a:tailEnd/>
          </a:ln>
          <a:effectLst/>
        </p:spPr>
        <p:txBody>
          <a:bodyPr vert="horz" wrap="square" lIns="95910" tIns="47955" rIns="95910" bIns="47955" numCol="1" anchor="b" anchorCtr="0" compatLnSpc="1">
            <a:prstTxWarp prst="textNoShape">
              <a:avLst/>
            </a:prstTxWarp>
          </a:bodyPr>
          <a:lstStyle>
            <a:lvl1pPr algn="r" eaLnBrk="1" hangingPunct="1">
              <a:defRPr sz="1200" smtClean="0">
                <a:latin typeface="Arial Narrow" panose="020B0506020202030204" pitchFamily="34" charset="0"/>
                <a:cs typeface="Arial" charset="0"/>
              </a:defRPr>
            </a:lvl1pPr>
          </a:lstStyle>
          <a:p>
            <a:pPr>
              <a:defRPr/>
            </a:pPr>
            <a:fld id="{6123DF08-E284-1E4E-AD66-FAA258D01236}" type="slidenum">
              <a:rPr lang="es-ES" smtClean="0"/>
              <a:pPr>
                <a:defRPr/>
              </a:pPr>
              <a:t>‹nº›</a:t>
            </a:fld>
            <a:endParaRPr lang="es-ES" dirty="0"/>
          </a:p>
        </p:txBody>
      </p:sp>
    </p:spTree>
    <p:extLst>
      <p:ext uri="{BB962C8B-B14F-4D97-AF65-F5344CB8AC3E}">
        <p14:creationId xmlns:p14="http://schemas.microsoft.com/office/powerpoint/2010/main" val="138444144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ＭＳ Ｐゴシック" charset="0"/>
      </a:defRPr>
    </a:lvl1pPr>
    <a:lvl2pPr marL="4572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2pPr>
    <a:lvl3pPr marL="9144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3pPr>
    <a:lvl4pPr marL="13716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4pPr>
    <a:lvl5pPr marL="1828800" algn="l" rtl="0" eaLnBrk="0" fontAlgn="base" hangingPunct="0">
      <a:spcBef>
        <a:spcPct val="30000"/>
      </a:spcBef>
      <a:spcAft>
        <a:spcPct val="0"/>
      </a:spcAft>
      <a:defRPr sz="1200" kern="1200">
        <a:solidFill>
          <a:schemeClr val="tx1"/>
        </a:solidFill>
        <a:latin typeface="Arial Narrow" panose="020B0506020202030204" pitchFamily="34" charset="0"/>
        <a:ea typeface="ＭＳ Ｐゴシック" charset="0"/>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7"/>
          <p:cNvSpPr>
            <a:spLocks noGrp="1" noChangeArrowheads="1"/>
          </p:cNvSpPr>
          <p:nvPr>
            <p:ph type="sldNum" sz="quarter" idx="5"/>
          </p:nvPr>
        </p:nvSpPr>
        <p:spPr>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a:lstStyle>
            <a:lvl1pPr>
              <a:defRPr sz="2500">
                <a:solidFill>
                  <a:schemeClr val="tx1"/>
                </a:solidFill>
                <a:latin typeface="Arial" charset="0"/>
                <a:ea typeface="ＭＳ Ｐゴシック" charset="0"/>
                <a:cs typeface="ＭＳ Ｐゴシック" charset="0"/>
              </a:defRPr>
            </a:lvl1pPr>
            <a:lvl2pPr marL="769919" indent="-296123">
              <a:defRPr sz="2500">
                <a:solidFill>
                  <a:schemeClr val="tx1"/>
                </a:solidFill>
                <a:latin typeface="Arial" charset="0"/>
                <a:ea typeface="ＭＳ Ｐゴシック" charset="0"/>
              </a:defRPr>
            </a:lvl2pPr>
            <a:lvl3pPr marL="1184491" indent="-236898">
              <a:defRPr sz="2500">
                <a:solidFill>
                  <a:schemeClr val="tx1"/>
                </a:solidFill>
                <a:latin typeface="Arial" charset="0"/>
                <a:ea typeface="ＭＳ Ｐゴシック" charset="0"/>
              </a:defRPr>
            </a:lvl3pPr>
            <a:lvl4pPr marL="1658287" indent="-236898">
              <a:defRPr sz="2500">
                <a:solidFill>
                  <a:schemeClr val="tx1"/>
                </a:solidFill>
                <a:latin typeface="Arial" charset="0"/>
                <a:ea typeface="ＭＳ Ｐゴシック" charset="0"/>
              </a:defRPr>
            </a:lvl4pPr>
            <a:lvl5pPr marL="2132084" indent="-236898">
              <a:defRPr sz="2500">
                <a:solidFill>
                  <a:schemeClr val="tx1"/>
                </a:solidFill>
                <a:latin typeface="Arial" charset="0"/>
                <a:ea typeface="ＭＳ Ｐゴシック" charset="0"/>
              </a:defRPr>
            </a:lvl5pPr>
            <a:lvl6pPr marL="2605880" indent="-236898" eaLnBrk="0" fontAlgn="base" hangingPunct="0">
              <a:spcBef>
                <a:spcPct val="0"/>
              </a:spcBef>
              <a:spcAft>
                <a:spcPct val="0"/>
              </a:spcAft>
              <a:defRPr sz="2500">
                <a:solidFill>
                  <a:schemeClr val="tx1"/>
                </a:solidFill>
                <a:latin typeface="Arial" charset="0"/>
                <a:ea typeface="ＭＳ Ｐゴシック" charset="0"/>
              </a:defRPr>
            </a:lvl6pPr>
            <a:lvl7pPr marL="3079676" indent="-236898" eaLnBrk="0" fontAlgn="base" hangingPunct="0">
              <a:spcBef>
                <a:spcPct val="0"/>
              </a:spcBef>
              <a:spcAft>
                <a:spcPct val="0"/>
              </a:spcAft>
              <a:defRPr sz="2500">
                <a:solidFill>
                  <a:schemeClr val="tx1"/>
                </a:solidFill>
                <a:latin typeface="Arial" charset="0"/>
                <a:ea typeface="ＭＳ Ｐゴシック" charset="0"/>
              </a:defRPr>
            </a:lvl7pPr>
            <a:lvl8pPr marL="3553473" indent="-236898" eaLnBrk="0" fontAlgn="base" hangingPunct="0">
              <a:spcBef>
                <a:spcPct val="0"/>
              </a:spcBef>
              <a:spcAft>
                <a:spcPct val="0"/>
              </a:spcAft>
              <a:defRPr sz="2500">
                <a:solidFill>
                  <a:schemeClr val="tx1"/>
                </a:solidFill>
                <a:latin typeface="Arial" charset="0"/>
                <a:ea typeface="ＭＳ Ｐゴシック" charset="0"/>
              </a:defRPr>
            </a:lvl8pPr>
            <a:lvl9pPr marL="4027269" indent="-236898" eaLnBrk="0" fontAlgn="base" hangingPunct="0">
              <a:spcBef>
                <a:spcPct val="0"/>
              </a:spcBef>
              <a:spcAft>
                <a:spcPct val="0"/>
              </a:spcAft>
              <a:defRPr sz="2500">
                <a:solidFill>
                  <a:schemeClr val="tx1"/>
                </a:solidFill>
                <a:latin typeface="Arial" charset="0"/>
                <a:ea typeface="ＭＳ Ｐゴシック" charset="0"/>
              </a:defRPr>
            </a:lvl9pPr>
          </a:lstStyle>
          <a:p>
            <a:fld id="{F6B88DA8-E0CB-2242-8680-445B18D3CBA4}" type="slidenum">
              <a:rPr lang="es-ES" sz="1200">
                <a:latin typeface="Arial Narrow" panose="020B0506020202030204" pitchFamily="34" charset="0"/>
              </a:rPr>
              <a:pPr/>
              <a:t>1</a:t>
            </a:fld>
            <a:endParaRPr lang="es-ES" sz="1200" dirty="0">
              <a:latin typeface="Arial Narrow" panose="020B0506020202030204" pitchFamily="34" charset="0"/>
            </a:endParaRPr>
          </a:p>
        </p:txBody>
      </p:sp>
      <p:sp>
        <p:nvSpPr>
          <p:cNvPr id="6146" name="Rectangle 2"/>
          <p:cNvSpPr>
            <a:spLocks noGrp="1" noRot="1" noChangeAspect="1" noChangeArrowheads="1" noTextEdit="1"/>
          </p:cNvSpPr>
          <p:nvPr>
            <p:ph type="sldImg"/>
          </p:nvPr>
        </p:nvSpPr>
        <p:spPr>
          <a:xfrm>
            <a:off x="790575" y="776288"/>
            <a:ext cx="5519738" cy="3821112"/>
          </a:xfrm>
          <a:ln/>
        </p:spPr>
      </p:sp>
      <p:sp>
        <p:nvSpPr>
          <p:cNvPr id="6147" name="Rectangle 3"/>
          <p:cNvSpPr>
            <a:spLocks noGrp="1" noChangeArrowheads="1"/>
          </p:cNvSpPr>
          <p:nvPr>
            <p:ph type="body" idx="1"/>
          </p:nvPr>
        </p:nvSpPr>
        <p:spPr>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 uri="{FAA26D3D-D897-4be2-8F04-BA451C77F1D7}">
              <ma14:placeholderFlag xmlns:mc="http://schemas.openxmlformats.org/markup-compatibility/2006" xmlns:mv="urn:schemas-microsoft-com:mac:vml" xmlns="" xmlns:ma14="http://schemas.microsoft.com/office/mac/drawingml/2011/main" val="1"/>
            </a:ext>
          </a:extLst>
        </p:spPr>
        <p:txBody>
          <a:bodyPr/>
          <a:lstStyle/>
          <a:p>
            <a:pPr eaLnBrk="1" hangingPunct="1"/>
            <a:endParaRPr lang="es-ES_tradnl"/>
          </a:p>
        </p:txBody>
      </p:sp>
    </p:spTree>
    <p:extLst>
      <p:ext uri="{BB962C8B-B14F-4D97-AF65-F5344CB8AC3E}">
        <p14:creationId xmlns:p14="http://schemas.microsoft.com/office/powerpoint/2010/main" val="175871731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Rectangle 18"/>
          <p:cNvSpPr>
            <a:spLocks noChangeArrowheads="1"/>
          </p:cNvSpPr>
          <p:nvPr userDrawn="1"/>
        </p:nvSpPr>
        <p:spPr bwMode="auto">
          <a:xfrm>
            <a:off x="0" y="2972872"/>
            <a:ext cx="184731" cy="369332"/>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wrap="none" anchor="ctr">
            <a:spAutoFit/>
          </a:bodyPr>
          <a:lstStyle>
            <a:lvl1pPr eaLnBrk="0" hangingPunct="0">
              <a:defRPr>
                <a:solidFill>
                  <a:schemeClr val="tx1"/>
                </a:solidFill>
                <a:latin typeface="Arial" pitchFamily="34" charset="0"/>
                <a:cs typeface="Arial" pitchFamily="34" charset="0"/>
              </a:defRPr>
            </a:lvl1pPr>
            <a:lvl2pPr marL="742950" indent="-285750" eaLnBrk="0" hangingPunct="0">
              <a:defRPr>
                <a:solidFill>
                  <a:schemeClr val="tx1"/>
                </a:solidFill>
                <a:latin typeface="Arial" pitchFamily="34" charset="0"/>
                <a:cs typeface="Arial" pitchFamily="34" charset="0"/>
              </a:defRPr>
            </a:lvl2pPr>
            <a:lvl3pPr marL="1143000" indent="-228600" eaLnBrk="0" hangingPunct="0">
              <a:defRPr>
                <a:solidFill>
                  <a:schemeClr val="tx1"/>
                </a:solidFill>
                <a:latin typeface="Arial" pitchFamily="34" charset="0"/>
                <a:cs typeface="Arial" pitchFamily="34" charset="0"/>
              </a:defRPr>
            </a:lvl3pPr>
            <a:lvl4pPr marL="1600200" indent="-228600" eaLnBrk="0" hangingPunct="0">
              <a:defRPr>
                <a:solidFill>
                  <a:schemeClr val="tx1"/>
                </a:solidFill>
                <a:latin typeface="Arial" pitchFamily="34" charset="0"/>
                <a:cs typeface="Arial" pitchFamily="34" charset="0"/>
              </a:defRPr>
            </a:lvl4pPr>
            <a:lvl5pPr marL="2057400" indent="-228600" eaLnBrk="0" hangingPunct="0">
              <a:defRPr>
                <a:solidFill>
                  <a:schemeClr val="tx1"/>
                </a:solidFill>
                <a:latin typeface="Arial" pitchFamily="34" charset="0"/>
                <a:cs typeface="Arial" pitchFamily="34" charset="0"/>
              </a:defRPr>
            </a:lvl5pPr>
            <a:lvl6pPr marL="2514600" indent="-228600" eaLnBrk="0" fontAlgn="base" hangingPunct="0">
              <a:spcBef>
                <a:spcPct val="0"/>
              </a:spcBef>
              <a:spcAft>
                <a:spcPct val="0"/>
              </a:spcAft>
              <a:defRPr>
                <a:solidFill>
                  <a:schemeClr val="tx1"/>
                </a:solidFill>
                <a:latin typeface="Arial" pitchFamily="34" charset="0"/>
                <a:cs typeface="Arial" pitchFamily="34" charset="0"/>
              </a:defRPr>
            </a:lvl6pPr>
            <a:lvl7pPr marL="2971800" indent="-228600" eaLnBrk="0" fontAlgn="base" hangingPunct="0">
              <a:spcBef>
                <a:spcPct val="0"/>
              </a:spcBef>
              <a:spcAft>
                <a:spcPct val="0"/>
              </a:spcAft>
              <a:defRPr>
                <a:solidFill>
                  <a:schemeClr val="tx1"/>
                </a:solidFill>
                <a:latin typeface="Arial" pitchFamily="34" charset="0"/>
                <a:cs typeface="Arial" pitchFamily="34" charset="0"/>
              </a:defRPr>
            </a:lvl7pPr>
            <a:lvl8pPr marL="3429000" indent="-228600" eaLnBrk="0" fontAlgn="base" hangingPunct="0">
              <a:spcBef>
                <a:spcPct val="0"/>
              </a:spcBef>
              <a:spcAft>
                <a:spcPct val="0"/>
              </a:spcAft>
              <a:defRPr>
                <a:solidFill>
                  <a:schemeClr val="tx1"/>
                </a:solidFill>
                <a:latin typeface="Arial" pitchFamily="34" charset="0"/>
                <a:cs typeface="Arial" pitchFamily="34" charset="0"/>
              </a:defRPr>
            </a:lvl8pPr>
            <a:lvl9pPr marL="3886200" indent="-228600" eaLnBrk="0" fontAlgn="base" hangingPunct="0">
              <a:spcBef>
                <a:spcPct val="0"/>
              </a:spcBef>
              <a:spcAft>
                <a:spcPct val="0"/>
              </a:spcAft>
              <a:defRPr>
                <a:solidFill>
                  <a:schemeClr val="tx1"/>
                </a:solidFill>
                <a:latin typeface="Arial" pitchFamily="34" charset="0"/>
                <a:cs typeface="Arial" pitchFamily="34" charset="0"/>
              </a:defRPr>
            </a:lvl9pPr>
          </a:lstStyle>
          <a:p>
            <a:pPr eaLnBrk="1" hangingPunct="1">
              <a:defRPr/>
            </a:pPr>
            <a:endParaRPr lang="es-ES" altLang="es-ES" dirty="0">
              <a:latin typeface="Arial Narrow" panose="020B0506020202030204" pitchFamily="34" charset="0"/>
              <a:ea typeface="+mn-ea"/>
            </a:endParaRPr>
          </a:p>
        </p:txBody>
      </p:sp>
    </p:spTree>
    <p:extLst>
      <p:ext uri="{BB962C8B-B14F-4D97-AF65-F5344CB8AC3E}">
        <p14:creationId xmlns:p14="http://schemas.microsoft.com/office/powerpoint/2010/main" val="28208130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idx="1"/>
          </p:nvPr>
        </p:nvSpPr>
        <p:spPr>
          <a:xfrm>
            <a:off x="495300" y="1600200"/>
            <a:ext cx="89154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8611684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82638" y="4406900"/>
            <a:ext cx="8420100" cy="1362075"/>
          </a:xfrm>
          <a:prstGeom prst="rect">
            <a:avLst/>
          </a:prstGeom>
        </p:spPr>
        <p:txBody>
          <a:bodyPr anchor="t"/>
          <a:lstStyle>
            <a:lvl1pPr algn="l">
              <a:defRPr sz="4000" b="1" cap="all"/>
            </a:lvl1pPr>
          </a:lstStyle>
          <a:p>
            <a:r>
              <a:rPr lang="es-ES"/>
              <a:t>Haga clic para modificar el estilo de título del patrón</a:t>
            </a:r>
          </a:p>
        </p:txBody>
      </p:sp>
      <p:sp>
        <p:nvSpPr>
          <p:cNvPr id="3" name="2 Marcador de texto"/>
          <p:cNvSpPr>
            <a:spLocks noGrp="1"/>
          </p:cNvSpPr>
          <p:nvPr>
            <p:ph type="body" idx="1"/>
          </p:nvPr>
        </p:nvSpPr>
        <p:spPr>
          <a:xfrm>
            <a:off x="782638" y="2906713"/>
            <a:ext cx="84201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Tree>
    <p:extLst>
      <p:ext uri="{BB962C8B-B14F-4D97-AF65-F5344CB8AC3E}">
        <p14:creationId xmlns:p14="http://schemas.microsoft.com/office/powerpoint/2010/main" val="68802490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contenido"/>
          <p:cNvSpPr>
            <a:spLocks noGrp="1"/>
          </p:cNvSpPr>
          <p:nvPr>
            <p:ph sz="half" idx="1"/>
          </p:nvPr>
        </p:nvSpPr>
        <p:spPr>
          <a:xfrm>
            <a:off x="4953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029200" y="1600200"/>
            <a:ext cx="43815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244546399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lvl1pPr>
              <a:defRPr/>
            </a:lvl1pPr>
          </a:lstStyle>
          <a:p>
            <a:r>
              <a:rPr lang="es-ES"/>
              <a:t>Haga clic para modificar el estilo de título del patrón</a:t>
            </a:r>
          </a:p>
        </p:txBody>
      </p:sp>
      <p:sp>
        <p:nvSpPr>
          <p:cNvPr id="3" name="2 Marcador de texto"/>
          <p:cNvSpPr>
            <a:spLocks noGrp="1"/>
          </p:cNvSpPr>
          <p:nvPr>
            <p:ph type="body" idx="1"/>
          </p:nvPr>
        </p:nvSpPr>
        <p:spPr>
          <a:xfrm>
            <a:off x="495300" y="1535113"/>
            <a:ext cx="437673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95300" y="2174875"/>
            <a:ext cx="437673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4 Marcador de texto"/>
          <p:cNvSpPr>
            <a:spLocks noGrp="1"/>
          </p:cNvSpPr>
          <p:nvPr>
            <p:ph type="body" sz="quarter" idx="3"/>
          </p:nvPr>
        </p:nvSpPr>
        <p:spPr>
          <a:xfrm>
            <a:off x="5032375" y="1535113"/>
            <a:ext cx="437832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5032375" y="2174875"/>
            <a:ext cx="437832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3875183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Tree>
    <p:extLst>
      <p:ext uri="{BB962C8B-B14F-4D97-AF65-F5344CB8AC3E}">
        <p14:creationId xmlns:p14="http://schemas.microsoft.com/office/powerpoint/2010/main" val="38992680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450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3050"/>
            <a:ext cx="3259138" cy="1162050"/>
          </a:xfrm>
          <a:prstGeom prst="rect">
            <a:avLst/>
          </a:prstGeom>
        </p:spPr>
        <p:txBody>
          <a:bodyPr anchor="b"/>
          <a:lstStyle>
            <a:lvl1pPr algn="l">
              <a:defRPr sz="2000" b="1"/>
            </a:lvl1pPr>
          </a:lstStyle>
          <a:p>
            <a:r>
              <a:rPr lang="es-ES"/>
              <a:t>Haga clic para modificar el estilo de título del patrón</a:t>
            </a:r>
          </a:p>
        </p:txBody>
      </p:sp>
      <p:sp>
        <p:nvSpPr>
          <p:cNvPr id="3" name="2 Marcador de contenido"/>
          <p:cNvSpPr>
            <a:spLocks noGrp="1"/>
          </p:cNvSpPr>
          <p:nvPr>
            <p:ph idx="1"/>
          </p:nvPr>
        </p:nvSpPr>
        <p:spPr>
          <a:xfrm>
            <a:off x="3873500" y="273050"/>
            <a:ext cx="553720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texto"/>
          <p:cNvSpPr>
            <a:spLocks noGrp="1"/>
          </p:cNvSpPr>
          <p:nvPr>
            <p:ph type="body" sz="half" idx="2"/>
          </p:nvPr>
        </p:nvSpPr>
        <p:spPr>
          <a:xfrm>
            <a:off x="495300" y="1435100"/>
            <a:ext cx="3259138"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91629825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941513" y="4800600"/>
            <a:ext cx="5943600" cy="566738"/>
          </a:xfrm>
          <a:prstGeom prst="rect">
            <a:avLst/>
          </a:prstGeom>
        </p:spPr>
        <p:txBody>
          <a:bodyPr anchor="b"/>
          <a:lstStyle>
            <a:lvl1pPr algn="l">
              <a:defRPr sz="2000" b="1"/>
            </a:lvl1pPr>
          </a:lstStyle>
          <a:p>
            <a:r>
              <a:rPr lang="es-ES"/>
              <a:t>Haga clic para modificar el estilo de título del patrón</a:t>
            </a:r>
          </a:p>
        </p:txBody>
      </p:sp>
      <p:sp>
        <p:nvSpPr>
          <p:cNvPr id="3" name="2 Marcador de posición de imagen"/>
          <p:cNvSpPr>
            <a:spLocks noGrp="1"/>
          </p:cNvSpPr>
          <p:nvPr>
            <p:ph type="pic" idx="1"/>
          </p:nvPr>
        </p:nvSpPr>
        <p:spPr>
          <a:xfrm>
            <a:off x="1941513" y="612775"/>
            <a:ext cx="59436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ES" noProof="0"/>
          </a:p>
        </p:txBody>
      </p:sp>
      <p:sp>
        <p:nvSpPr>
          <p:cNvPr id="4" name="3 Marcador de texto"/>
          <p:cNvSpPr>
            <a:spLocks noGrp="1"/>
          </p:cNvSpPr>
          <p:nvPr>
            <p:ph type="body" sz="half" idx="2"/>
          </p:nvPr>
        </p:nvSpPr>
        <p:spPr>
          <a:xfrm>
            <a:off x="1941513" y="5367338"/>
            <a:ext cx="59436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Tree>
    <p:extLst>
      <p:ext uri="{BB962C8B-B14F-4D97-AF65-F5344CB8AC3E}">
        <p14:creationId xmlns:p14="http://schemas.microsoft.com/office/powerpoint/2010/main" val="897990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vertical"/>
          <p:cNvSpPr>
            <a:spLocks noGrp="1"/>
          </p:cNvSpPr>
          <p:nvPr>
            <p:ph type="body" orient="vert" idx="1"/>
          </p:nvPr>
        </p:nvSpPr>
        <p:spPr>
          <a:xfrm>
            <a:off x="495300" y="1600200"/>
            <a:ext cx="8915400" cy="4525963"/>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4124050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7181850" y="274638"/>
            <a:ext cx="2228850" cy="5851525"/>
          </a:xfrm>
          <a:prstGeom prst="rect">
            <a:avLst/>
          </a:prstGeom>
        </p:spPr>
        <p:txBody>
          <a:bodyPr vert="eaVert"/>
          <a:lstStyle/>
          <a:p>
            <a:r>
              <a:rPr lang="es-ES"/>
              <a:t>Haga clic para modificar el estilo de título del patrón</a:t>
            </a:r>
          </a:p>
        </p:txBody>
      </p:sp>
      <p:sp>
        <p:nvSpPr>
          <p:cNvPr id="3" name="2 Marcador de texto vertical"/>
          <p:cNvSpPr>
            <a:spLocks noGrp="1"/>
          </p:cNvSpPr>
          <p:nvPr>
            <p:ph type="body" orient="vert" idx="1"/>
          </p:nvPr>
        </p:nvSpPr>
        <p:spPr>
          <a:xfrm>
            <a:off x="495300" y="274638"/>
            <a:ext cx="6534150" cy="5851525"/>
          </a:xfrm>
          <a:prstGeom prst="rect">
            <a:avLst/>
          </a:prstGeo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69771365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ítulo, texto y objeto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953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contenido"/>
          <p:cNvSpPr>
            <a:spLocks noGrp="1"/>
          </p:cNvSpPr>
          <p:nvPr>
            <p:ph sz="half" idx="2"/>
          </p:nvPr>
        </p:nvSpPr>
        <p:spPr>
          <a:xfrm>
            <a:off x="50292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6856943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495300" y="274638"/>
            <a:ext cx="8915400" cy="5851525"/>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Tree>
    <p:extLst>
      <p:ext uri="{BB962C8B-B14F-4D97-AF65-F5344CB8AC3E}">
        <p14:creationId xmlns:p14="http://schemas.microsoft.com/office/powerpoint/2010/main" val="173839863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1_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742950" y="2130425"/>
            <a:ext cx="8420100" cy="1470025"/>
          </a:xfrm>
          <a:prstGeom prst="rect">
            <a:avLst/>
          </a:prstGeom>
        </p:spPr>
        <p:txBody>
          <a:bodyPr/>
          <a:lstStyle/>
          <a:p>
            <a:r>
              <a:rPr lang="es-ES"/>
              <a:t>Haga clic para modificar el estilo de título del patrón</a:t>
            </a:r>
          </a:p>
        </p:txBody>
      </p:sp>
      <p:sp>
        <p:nvSpPr>
          <p:cNvPr id="3" name="2 Subtítulo"/>
          <p:cNvSpPr>
            <a:spLocks noGrp="1"/>
          </p:cNvSpPr>
          <p:nvPr>
            <p:ph type="subTitle" idx="1"/>
          </p:nvPr>
        </p:nvSpPr>
        <p:spPr>
          <a:xfrm>
            <a:off x="1485900" y="3886200"/>
            <a:ext cx="69342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p>
        </p:txBody>
      </p:sp>
    </p:spTree>
    <p:extLst>
      <p:ext uri="{BB962C8B-B14F-4D97-AF65-F5344CB8AC3E}">
        <p14:creationId xmlns:p14="http://schemas.microsoft.com/office/powerpoint/2010/main" val="30507431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xAndClipArt" preserve="1">
  <p:cSld name="Título y texto e imágenes prediseñadas">
    <p:spTree>
      <p:nvGrpSpPr>
        <p:cNvPr id="1" name=""/>
        <p:cNvGrpSpPr/>
        <p:nvPr/>
      </p:nvGrpSpPr>
      <p:grpSpPr>
        <a:xfrm>
          <a:off x="0" y="0"/>
          <a:ext cx="0" cy="0"/>
          <a:chOff x="0" y="0"/>
          <a:chExt cx="0" cy="0"/>
        </a:xfrm>
      </p:grpSpPr>
      <p:sp>
        <p:nvSpPr>
          <p:cNvPr id="2" name="1 Título"/>
          <p:cNvSpPr>
            <a:spLocks noGrp="1"/>
          </p:cNvSpPr>
          <p:nvPr>
            <p:ph type="title"/>
          </p:nvPr>
        </p:nvSpPr>
        <p:spPr>
          <a:xfrm>
            <a:off x="495300" y="274638"/>
            <a:ext cx="8915400" cy="1143000"/>
          </a:xfrm>
          <a:prstGeom prst="rect">
            <a:avLst/>
          </a:prstGeom>
        </p:spPr>
        <p:txBody>
          <a:bodyPr/>
          <a:lstStyle/>
          <a:p>
            <a:r>
              <a:rPr lang="es-ES"/>
              <a:t>Haga clic para modificar el estilo de título del patrón</a:t>
            </a:r>
          </a:p>
        </p:txBody>
      </p:sp>
      <p:sp>
        <p:nvSpPr>
          <p:cNvPr id="3" name="2 Marcador de texto"/>
          <p:cNvSpPr>
            <a:spLocks noGrp="1"/>
          </p:cNvSpPr>
          <p:nvPr>
            <p:ph type="body" sz="half" idx="1"/>
          </p:nvPr>
        </p:nvSpPr>
        <p:spPr>
          <a:xfrm>
            <a:off x="495300" y="1600200"/>
            <a:ext cx="4381500" cy="4525963"/>
          </a:xfrm>
          <a:prstGeom prst="rect">
            <a:avLst/>
          </a:prstGeo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3 Marcador de imágenes prediseñadas"/>
          <p:cNvSpPr>
            <a:spLocks noGrp="1"/>
          </p:cNvSpPr>
          <p:nvPr>
            <p:ph type="clipArt" sz="half" idx="2"/>
          </p:nvPr>
        </p:nvSpPr>
        <p:spPr>
          <a:xfrm>
            <a:off x="5029200" y="1600200"/>
            <a:ext cx="4381500" cy="4525963"/>
          </a:xfrm>
          <a:prstGeom prst="rect">
            <a:avLst/>
          </a:prstGeom>
        </p:spPr>
        <p:txBody>
          <a:bodyPr/>
          <a:lstStyle/>
          <a:p>
            <a:pPr lvl="0"/>
            <a:endParaRPr lang="es-ES" noProof="0"/>
          </a:p>
        </p:txBody>
      </p:sp>
    </p:spTree>
    <p:extLst>
      <p:ext uri="{BB962C8B-B14F-4D97-AF65-F5344CB8AC3E}">
        <p14:creationId xmlns:p14="http://schemas.microsoft.com/office/powerpoint/2010/main" val="12342327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gif"/><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24"/>
          <p:cNvSpPr>
            <a:spLocks noChangeArrowheads="1"/>
          </p:cNvSpPr>
          <p:nvPr userDrawn="1"/>
        </p:nvSpPr>
        <p:spPr bwMode="auto">
          <a:xfrm>
            <a:off x="9417496" y="6500813"/>
            <a:ext cx="920750" cy="260350"/>
          </a:xfrm>
          <a:prstGeom prst="rect">
            <a:avLst/>
          </a:prstGeom>
          <a:noFill/>
          <a:ln>
            <a:noFill/>
          </a:ln>
          <a:extLst>
            <a:ext uri="{909E8E84-426E-40dd-AFC4-6F175D3DCCD1}">
              <a14:hiddenFill xmlns:mc="http://schemas.openxmlformats.org/markup-compatibility/2006" xmlns:mv="urn:schemas-microsoft-com:mac:vml" xmlns="" xmlns:a14="http://schemas.microsoft.com/office/drawing/2010/main">
                <a:solidFill>
                  <a:srgbClr val="FFFFFF"/>
                </a:solidFill>
              </a14:hiddenFill>
            </a:ext>
            <a:ext uri="{91240B29-F687-4f45-9708-019B960494DF}">
              <a14:hiddenLine xmlns:mc="http://schemas.openxmlformats.org/markup-compatibility/2006" xmlns:mv="urn:schemas-microsoft-com:mac:vml" xmlns="" xmlns:a14="http://schemas.microsoft.com/office/drawing/2010/main" w="9525">
                <a:solidFill>
                  <a:srgbClr val="000000"/>
                </a:solidFill>
                <a:miter lim="800000"/>
                <a:headEnd/>
                <a:tailEnd/>
              </a14:hiddenLine>
            </a:ext>
          </a:extLst>
        </p:spPr>
        <p:txBody>
          <a:bodyPr>
            <a:spAutoFit/>
          </a:bodyPr>
          <a:lstStyle/>
          <a:p>
            <a:pPr>
              <a:lnSpc>
                <a:spcPct val="110000"/>
              </a:lnSpc>
            </a:pPr>
            <a:fld id="{0511D523-BC7E-5B44-8D9A-31BAF11431C8}" type="slidenum">
              <a:rPr lang="en-US" sz="1000" b="1">
                <a:solidFill>
                  <a:srgbClr val="000066"/>
                </a:solidFill>
                <a:latin typeface="Arial Narrow" charset="0"/>
              </a:rPr>
              <a:pPr>
                <a:lnSpc>
                  <a:spcPct val="110000"/>
                </a:lnSpc>
              </a:pPr>
              <a:t>‹nº›</a:t>
            </a:fld>
            <a:endParaRPr lang="en-US" sz="1000" b="1">
              <a:solidFill>
                <a:srgbClr val="000066"/>
              </a:solidFill>
              <a:latin typeface="Arial Narrow" charset="0"/>
            </a:endParaRPr>
          </a:p>
        </p:txBody>
      </p:sp>
      <p:pic>
        <p:nvPicPr>
          <p:cNvPr id="9" name="Imagen 8"/>
          <p:cNvPicPr>
            <a:picLocks noChangeAspect="1"/>
          </p:cNvPicPr>
          <p:nvPr userDrawn="1"/>
        </p:nvPicPr>
        <p:blipFill>
          <a:blip r:embed="rId17" cstate="email">
            <a:extLst>
              <a:ext uri="{28A0092B-C50C-407E-A947-70E740481C1C}">
                <a14:useLocalDpi xmlns:a14="http://schemas.microsoft.com/office/drawing/2010/main" val="0"/>
              </a:ext>
            </a:extLst>
          </a:blip>
          <a:stretch>
            <a:fillRect/>
          </a:stretch>
        </p:blipFill>
        <p:spPr>
          <a:xfrm>
            <a:off x="8610600" y="152400"/>
            <a:ext cx="990600" cy="327875"/>
          </a:xfrm>
          <a:prstGeom prst="rect">
            <a:avLst/>
          </a:prstGeom>
        </p:spPr>
      </p:pic>
      <p:pic>
        <p:nvPicPr>
          <p:cNvPr id="10" name="Imagen 9"/>
          <p:cNvPicPr>
            <a:picLocks noChangeAspect="1"/>
          </p:cNvPicPr>
          <p:nvPr/>
        </p:nvPicPr>
        <p:blipFill>
          <a:blip r:embed="rId18"/>
          <a:stretch>
            <a:fillRect/>
          </a:stretch>
        </p:blipFill>
        <p:spPr>
          <a:xfrm>
            <a:off x="190112" y="170330"/>
            <a:ext cx="2057400" cy="363070"/>
          </a:xfrm>
          <a:prstGeom prst="rect">
            <a:avLst/>
          </a:prstGeom>
        </p:spPr>
      </p:pic>
      <p:sp>
        <p:nvSpPr>
          <p:cNvPr id="6" name="Rectangle 25">
            <a:extLst>
              <a:ext uri="{FF2B5EF4-FFF2-40B4-BE49-F238E27FC236}">
                <a16:creationId xmlns:a16="http://schemas.microsoft.com/office/drawing/2014/main" id="{477CC362-768C-4763-8E5B-8586E5413EAB}"/>
              </a:ext>
            </a:extLst>
          </p:cNvPr>
          <p:cNvSpPr>
            <a:spLocks noChangeArrowheads="1"/>
          </p:cNvSpPr>
          <p:nvPr userDrawn="1"/>
        </p:nvSpPr>
        <p:spPr bwMode="auto">
          <a:xfrm>
            <a:off x="152400" y="6500813"/>
            <a:ext cx="7057032" cy="246221"/>
          </a:xfrm>
          <a:prstGeom prst="rect">
            <a:avLst/>
          </a:prstGeom>
          <a:noFill/>
          <a:ln>
            <a:noFill/>
          </a:ln>
          <a:extLst>
            <a:ext uri="{909E8E84-426E-40dd-AFC4-6F175D3DCCD1}">
              <a14:hiddenFill xmlns:a14="http://schemas.microsoft.com/office/drawing/2010/main" xmlns="" xmlns:mv="urn:schemas-microsoft-com:mac:vml" xmlns:mc="http://schemas.openxmlformats.org/markup-compatibility/2006">
                <a:solidFill>
                  <a:srgbClr val="FFFFFF"/>
                </a:solidFill>
              </a14:hiddenFill>
            </a:ext>
            <a:ext uri="{91240B29-F687-4f45-9708-019B960494DF}">
              <a14:hiddenLine xmlns:a14="http://schemas.microsoft.com/office/drawing/2010/main" xmlns="" xmlns:mv="urn:schemas-microsoft-com:mac:vml" xmlns:mc="http://schemas.openxmlformats.org/markup-compatibility/2006" w="9525">
                <a:solidFill>
                  <a:srgbClr val="000000"/>
                </a:solidFill>
                <a:miter lim="800000"/>
                <a:headEnd/>
                <a:tailEnd/>
              </a14:hiddenLine>
            </a:ext>
          </a:extLst>
        </p:spPr>
        <p:txBody>
          <a:bodyPr wrap="square">
            <a:spAutoFit/>
          </a:bodyPr>
          <a:lstStyle/>
          <a:p>
            <a:pPr eaLnBrk="1" hangingPunct="1"/>
            <a:r>
              <a:rPr lang="es-ES" sz="1000" b="0" i="0" dirty="0">
                <a:solidFill>
                  <a:srgbClr val="595959"/>
                </a:solidFill>
                <a:latin typeface="Arial"/>
                <a:cs typeface="Arial"/>
              </a:rPr>
              <a:t>Módulo: Enfoque Comercial - Técnicas y Habilidades en los Procesos Comerciales</a:t>
            </a:r>
          </a:p>
        </p:txBody>
      </p:sp>
    </p:spTree>
  </p:cSld>
  <p:clrMap bg1="lt1" tx1="dk1" bg2="lt2" tx2="dk2" accent1="accent1" accent2="accent2" accent3="accent3" accent4="accent4" accent5="accent5" accent6="accent6" hlink="hlink" folHlink="folHlink"/>
  <p:sldLayoutIdLst>
    <p:sldLayoutId id="2147484334" r:id="rId1"/>
    <p:sldLayoutId id="2147484320" r:id="rId2"/>
    <p:sldLayoutId id="2147484321" r:id="rId3"/>
    <p:sldLayoutId id="2147484322" r:id="rId4"/>
    <p:sldLayoutId id="2147484323" r:id="rId5"/>
    <p:sldLayoutId id="2147484324" r:id="rId6"/>
    <p:sldLayoutId id="2147484325" r:id="rId7"/>
    <p:sldLayoutId id="2147484326" r:id="rId8"/>
    <p:sldLayoutId id="2147484327" r:id="rId9"/>
    <p:sldLayoutId id="2147484328" r:id="rId10"/>
    <p:sldLayoutId id="2147484329" r:id="rId11"/>
    <p:sldLayoutId id="2147484330" r:id="rId12"/>
    <p:sldLayoutId id="2147484331" r:id="rId13"/>
    <p:sldLayoutId id="2147484332" r:id="rId14"/>
    <p:sldLayoutId id="2147484333" r:id="rId15"/>
  </p:sldLayoutIdLst>
  <p:txStyles>
    <p:titleStyle>
      <a:lvl1pPr algn="l" defTabSz="893763" rtl="0" eaLnBrk="0" fontAlgn="base" hangingPunct="0">
        <a:spcBef>
          <a:spcPct val="0"/>
        </a:spcBef>
        <a:spcAft>
          <a:spcPct val="0"/>
        </a:spcAft>
        <a:defRPr sz="2300">
          <a:solidFill>
            <a:schemeClr val="tx2"/>
          </a:solidFill>
          <a:latin typeface="+mj-lt"/>
          <a:ea typeface="ＭＳ Ｐゴシック" charset="0"/>
          <a:cs typeface="ＭＳ Ｐゴシック" charset="0"/>
        </a:defRPr>
      </a:lvl1pPr>
      <a:lvl2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2pPr>
      <a:lvl3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3pPr>
      <a:lvl4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4pPr>
      <a:lvl5pPr algn="l" defTabSz="893763" rtl="0" eaLnBrk="0" fontAlgn="base" hangingPunct="0">
        <a:spcBef>
          <a:spcPct val="0"/>
        </a:spcBef>
        <a:spcAft>
          <a:spcPct val="0"/>
        </a:spcAft>
        <a:defRPr sz="2300">
          <a:solidFill>
            <a:schemeClr val="tx2"/>
          </a:solidFill>
          <a:latin typeface="DIN-MediumAlternate" pitchFamily="34" charset="0"/>
          <a:ea typeface="ＭＳ Ｐゴシック" charset="0"/>
          <a:cs typeface="ＭＳ Ｐゴシック" charset="0"/>
        </a:defRPr>
      </a:lvl5pPr>
      <a:lvl6pPr marL="457200" algn="l" defTabSz="893763" rtl="0" fontAlgn="base">
        <a:spcBef>
          <a:spcPct val="0"/>
        </a:spcBef>
        <a:spcAft>
          <a:spcPct val="0"/>
        </a:spcAft>
        <a:defRPr sz="2300">
          <a:solidFill>
            <a:schemeClr val="tx2"/>
          </a:solidFill>
          <a:latin typeface="DIN-MediumAlternate" pitchFamily="34" charset="0"/>
        </a:defRPr>
      </a:lvl6pPr>
      <a:lvl7pPr marL="914400" algn="l" defTabSz="893763" rtl="0" fontAlgn="base">
        <a:spcBef>
          <a:spcPct val="0"/>
        </a:spcBef>
        <a:spcAft>
          <a:spcPct val="0"/>
        </a:spcAft>
        <a:defRPr sz="2300">
          <a:solidFill>
            <a:schemeClr val="tx2"/>
          </a:solidFill>
          <a:latin typeface="DIN-MediumAlternate" pitchFamily="34" charset="0"/>
        </a:defRPr>
      </a:lvl7pPr>
      <a:lvl8pPr marL="1371600" algn="l" defTabSz="893763" rtl="0" fontAlgn="base">
        <a:spcBef>
          <a:spcPct val="0"/>
        </a:spcBef>
        <a:spcAft>
          <a:spcPct val="0"/>
        </a:spcAft>
        <a:defRPr sz="2300">
          <a:solidFill>
            <a:schemeClr val="tx2"/>
          </a:solidFill>
          <a:latin typeface="DIN-MediumAlternate" pitchFamily="34" charset="0"/>
        </a:defRPr>
      </a:lvl8pPr>
      <a:lvl9pPr marL="1828800" algn="l" defTabSz="893763" rtl="0" fontAlgn="base">
        <a:spcBef>
          <a:spcPct val="0"/>
        </a:spcBef>
        <a:spcAft>
          <a:spcPct val="0"/>
        </a:spcAft>
        <a:defRPr sz="2300">
          <a:solidFill>
            <a:schemeClr val="tx2"/>
          </a:solidFill>
          <a:latin typeface="DIN-MediumAlternate" pitchFamily="34" charset="0"/>
        </a:defRPr>
      </a:lvl9pPr>
    </p:titleStyle>
    <p:body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1.gif"/><Relationship Id="rId5" Type="http://schemas.openxmlformats.org/officeDocument/2006/relationships/image" Target="../media/image5.emf"/><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6.emf"/><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3"/>
          <a:srcRect l="39801" t="29749" r="11813" b="10630"/>
          <a:stretch/>
        </p:blipFill>
        <p:spPr>
          <a:xfrm>
            <a:off x="0" y="-1"/>
            <a:ext cx="9899368" cy="6858001"/>
          </a:xfrm>
          <a:prstGeom prst="rect">
            <a:avLst/>
          </a:prstGeom>
        </p:spPr>
      </p:pic>
      <p:pic>
        <p:nvPicPr>
          <p:cNvPr id="13" name="Imagen 12"/>
          <p:cNvPicPr>
            <a:picLocks noChangeAspect="1"/>
          </p:cNvPicPr>
          <p:nvPr/>
        </p:nvPicPr>
        <p:blipFill>
          <a:blip r:embed="rId4">
            <a:alphaModFix amt="79000"/>
            <a:extLst>
              <a:ext uri="{28A0092B-C50C-407E-A947-70E740481C1C}">
                <a14:useLocalDpi xmlns:a14="http://schemas.microsoft.com/office/drawing/2010/main" val="0"/>
              </a:ext>
            </a:extLst>
          </a:blip>
          <a:srcRect/>
          <a:stretch>
            <a:fillRect/>
          </a:stretch>
        </p:blipFill>
        <p:spPr bwMode="auto">
          <a:xfrm>
            <a:off x="1" y="2422058"/>
            <a:ext cx="2209799" cy="3759200"/>
          </a:xfrm>
          <a:prstGeom prst="rect">
            <a:avLst/>
          </a:prstGeom>
          <a:solidFill>
            <a:schemeClr val="bg1"/>
          </a:solidFill>
          <a:ln>
            <a:noFill/>
          </a:ln>
          <a:extLst>
            <a:ext uri="{909E8E84-426E-40dd-AFC4-6F175D3DCCD1}">
              <a14:hiddenFill xmlns:mc="http://schemas.openxmlformats.org/markup-compatibility/2006" xmlns:mv="urn:schemas-microsoft-com:mac:vml" xmlns:a14="http://schemas.microsoft.com/office/drawing/2010/main" xmlns="">
                <a:solidFill>
                  <a:srgbClr val="FFFFFF">
                    <a:alpha val="78822"/>
                  </a:srgbClr>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pic>
        <p:nvPicPr>
          <p:cNvPr id="15" name="Imagen 2"/>
          <p:cNvPicPr preferRelativeResize="0">
            <a:picLocks/>
          </p:cNvPicPr>
          <p:nvPr/>
        </p:nvPicPr>
        <p:blipFill>
          <a:blip r:embed="rId5">
            <a:extLst>
              <a:ext uri="{28A0092B-C50C-407E-A947-70E740481C1C}">
                <a14:useLocalDpi xmlns:a14="http://schemas.microsoft.com/office/drawing/2010/main" val="0"/>
              </a:ext>
            </a:extLst>
          </a:blip>
          <a:srcRect/>
          <a:stretch>
            <a:fillRect/>
          </a:stretch>
        </p:blipFill>
        <p:spPr bwMode="auto">
          <a:xfrm>
            <a:off x="0" y="304800"/>
            <a:ext cx="4826000" cy="4932906"/>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sp>
        <p:nvSpPr>
          <p:cNvPr id="18" name="Marcador de texto 13"/>
          <p:cNvSpPr txBox="1">
            <a:spLocks/>
          </p:cNvSpPr>
          <p:nvPr/>
        </p:nvSpPr>
        <p:spPr>
          <a:xfrm>
            <a:off x="303176" y="4563088"/>
            <a:ext cx="4182533" cy="316284"/>
          </a:xfrm>
          <a:prstGeom prst="rect">
            <a:avLst/>
          </a:prstGeom>
        </p:spPr>
        <p:txBody>
          <a:bodyPr vert="horz" lIns="91440" tIns="45720" rIns="91440" bIns="45720" rtlCol="0" anchor="ctr">
            <a:normAutofit lnSpcReduction="10000"/>
          </a:bodyPr>
          <a:lstStyle>
            <a:lvl1pPr marL="0" indent="0">
              <a:spcAft>
                <a:spcPts val="0"/>
              </a:spcAft>
              <a:buNone/>
              <a:defRPr baseline="0">
                <a:solidFill>
                  <a:srgbClr val="53565A"/>
                </a:solidFill>
              </a:defRPr>
            </a:lvl1pPr>
          </a:lstStyle>
          <a:p>
            <a:pPr marL="0" marR="0" lvl="0" indent="0" algn="l" defTabSz="914400" rtl="0" eaLnBrk="1" fontAlgn="auto" latinLnBrk="0" hangingPunct="1">
              <a:lnSpc>
                <a:spcPct val="100000"/>
              </a:lnSpc>
              <a:spcBef>
                <a:spcPts val="0"/>
              </a:spcBef>
              <a:spcAft>
                <a:spcPts val="0"/>
              </a:spcAft>
              <a:buClr>
                <a:srgbClr val="4B4B4B"/>
              </a:buClr>
              <a:buSzPct val="120000"/>
              <a:buFont typeface="Arial" panose="020B0604020202020204" pitchFamily="34" charset="0"/>
              <a:buNone/>
              <a:tabLst/>
              <a:defRPr/>
            </a:pPr>
            <a:r>
              <a:rPr kumimoji="0" lang="es-ES" sz="1600" b="0" i="0" u="none" strike="noStrike" kern="1200" cap="none" spc="0" normalizeH="0" baseline="0" noProof="0" dirty="0">
                <a:ln>
                  <a:noFill/>
                </a:ln>
                <a:solidFill>
                  <a:srgbClr val="53565A"/>
                </a:solidFill>
                <a:effectLst/>
                <a:uLnTx/>
                <a:uFillTx/>
                <a:latin typeface="Adelle" panose="02000503060000020004" pitchFamily="2" charset="0"/>
                <a:ea typeface="+mn-ea"/>
                <a:cs typeface="+mn-cs"/>
              </a:rPr>
              <a:t>Madrid, 2019</a:t>
            </a:r>
          </a:p>
        </p:txBody>
      </p:sp>
      <p:sp>
        <p:nvSpPr>
          <p:cNvPr id="19" name="Marcador de texto 12"/>
          <p:cNvSpPr txBox="1">
            <a:spLocks/>
          </p:cNvSpPr>
          <p:nvPr/>
        </p:nvSpPr>
        <p:spPr>
          <a:xfrm>
            <a:off x="302508" y="3420774"/>
            <a:ext cx="4498091" cy="1142313"/>
          </a:xfrm>
          <a:prstGeom prst="rect">
            <a:avLst/>
          </a:prstGeom>
        </p:spPr>
        <p:txBody>
          <a:bodyPr vert="horz" lIns="91440" tIns="45720" rIns="91440" bIns="45720" rtlCol="0">
            <a:normAutofit fontScale="92500" lnSpcReduction="20000"/>
          </a:bodyPr>
          <a:lstStyle>
            <a:lvl1pPr marL="0" indent="0">
              <a:buNone/>
              <a:defRPr>
                <a:solidFill>
                  <a:srgbClr val="7FA9AE"/>
                </a:solidFill>
              </a:defRPr>
            </a:lvl1pPr>
          </a:lstStyle>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kumimoji="0" lang="es-ES" sz="1600" b="0" i="0" u="none" strike="noStrike" kern="1200" cap="none" spc="0" normalizeH="0" baseline="0" noProof="0" dirty="0">
                <a:ln>
                  <a:noFill/>
                </a:ln>
                <a:solidFill>
                  <a:srgbClr val="7FA9AE"/>
                </a:solidFill>
                <a:effectLst/>
                <a:uLnTx/>
                <a:uFillTx/>
                <a:latin typeface="Adelle" panose="02000503060000020004" pitchFamily="2" charset="0"/>
                <a:ea typeface="+mn-ea"/>
                <a:cs typeface="+mn-cs"/>
              </a:rPr>
              <a:t>Javier Molina Acebo</a:t>
            </a: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a:latin typeface="Adelle" panose="02000503060000020004" pitchFamily="2" charset="0"/>
                <a:ea typeface="+mn-ea"/>
                <a:cs typeface="+mn-cs"/>
              </a:rPr>
              <a:t>Miembro del Consejo</a:t>
            </a: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err="1">
                <a:latin typeface="Adelle" panose="02000503060000020004" pitchFamily="2" charset="0"/>
                <a:ea typeface="+mn-ea"/>
                <a:cs typeface="+mn-cs"/>
              </a:rPr>
              <a:t>EdV</a:t>
            </a:r>
            <a:r>
              <a:rPr lang="es-ES" sz="1600" dirty="0">
                <a:latin typeface="Adelle" panose="02000503060000020004" pitchFamily="2" charset="0"/>
                <a:ea typeface="+mn-ea"/>
                <a:cs typeface="+mn-cs"/>
              </a:rPr>
              <a:t> - </a:t>
            </a:r>
            <a:r>
              <a:rPr lang="es-ES" sz="1600" dirty="0" err="1">
                <a:latin typeface="Adelle" panose="02000503060000020004" pitchFamily="2" charset="0"/>
                <a:ea typeface="+mn-ea"/>
                <a:cs typeface="+mn-cs"/>
              </a:rPr>
              <a:t>Executive</a:t>
            </a:r>
            <a:r>
              <a:rPr lang="es-ES" sz="1600" dirty="0">
                <a:latin typeface="Adelle" panose="02000503060000020004" pitchFamily="2" charset="0"/>
                <a:ea typeface="+mn-ea"/>
                <a:cs typeface="+mn-cs"/>
              </a:rPr>
              <a:t> </a:t>
            </a:r>
            <a:r>
              <a:rPr lang="es-ES" sz="1600" dirty="0" err="1">
                <a:latin typeface="Adelle" panose="02000503060000020004" pitchFamily="2" charset="0"/>
                <a:ea typeface="+mn-ea"/>
                <a:cs typeface="+mn-cs"/>
              </a:rPr>
              <a:t>Education</a:t>
            </a:r>
            <a:endParaRPr lang="es-ES" sz="1600" dirty="0">
              <a:latin typeface="Adelle" panose="02000503060000020004" pitchFamily="2" charset="0"/>
              <a:ea typeface="+mn-ea"/>
              <a:cs typeface="+mn-cs"/>
            </a:endParaRPr>
          </a:p>
          <a:p>
            <a:pPr marL="0" marR="0" lvl="0" indent="0" algn="l" defTabSz="914400" rtl="0" eaLnBrk="1" fontAlgn="auto" latinLnBrk="0" hangingPunct="1">
              <a:lnSpc>
                <a:spcPct val="100000"/>
              </a:lnSpc>
              <a:spcBef>
                <a:spcPts val="0"/>
              </a:spcBef>
              <a:spcAft>
                <a:spcPts val="600"/>
              </a:spcAft>
              <a:buClr>
                <a:srgbClr val="4B4B4B"/>
              </a:buClr>
              <a:buSzPct val="120000"/>
              <a:buFont typeface="Arial" panose="020B0604020202020204" pitchFamily="34" charset="0"/>
              <a:buNone/>
              <a:tabLst/>
              <a:defRPr/>
            </a:pPr>
            <a:r>
              <a:rPr lang="es-ES" sz="1600" dirty="0">
                <a:latin typeface="Adelle" panose="02000503060000020004" pitchFamily="2" charset="0"/>
                <a:ea typeface="+mn-ea"/>
                <a:cs typeface="+mn-cs"/>
              </a:rPr>
              <a:t>ESIC Business &amp; Marketing School</a:t>
            </a:r>
            <a:endParaRPr kumimoji="0" lang="es-ES" sz="1600" b="0" i="0" u="none" strike="noStrike" kern="1200" cap="none" spc="0" normalizeH="0" baseline="0" noProof="0" dirty="0">
              <a:ln>
                <a:noFill/>
              </a:ln>
              <a:solidFill>
                <a:srgbClr val="7FA9AE"/>
              </a:solidFill>
              <a:effectLst/>
              <a:uLnTx/>
              <a:uFillTx/>
              <a:latin typeface="Adelle" panose="02000503060000020004" pitchFamily="2" charset="0"/>
              <a:ea typeface="+mn-ea"/>
              <a:cs typeface="+mn-cs"/>
            </a:endParaRPr>
          </a:p>
        </p:txBody>
      </p:sp>
      <p:sp>
        <p:nvSpPr>
          <p:cNvPr id="11" name="Rectángulo 10"/>
          <p:cNvSpPr/>
          <p:nvPr/>
        </p:nvSpPr>
        <p:spPr>
          <a:xfrm>
            <a:off x="304800" y="1524000"/>
            <a:ext cx="4495800" cy="584776"/>
          </a:xfrm>
          <a:prstGeom prst="rect">
            <a:avLst/>
          </a:prstGeom>
        </p:spPr>
        <p:txBody>
          <a:bodyPr wrap="square">
            <a:spAutoFit/>
          </a:bodyPr>
          <a:lstStyle/>
          <a:p>
            <a:pPr marL="0" indent="0">
              <a:buNone/>
            </a:pPr>
            <a:r>
              <a:rPr lang="es-ES" sz="1600" dirty="0">
                <a:solidFill>
                  <a:srgbClr val="53565A"/>
                </a:solidFill>
                <a:latin typeface="Adelle" panose="02000503060000020004" pitchFamily="2" charset="0"/>
                <a:ea typeface="+mj-ea"/>
                <a:cs typeface="+mj-cs"/>
              </a:rPr>
              <a:t>Programa Superior de Gestión de empresas de Servicios Profesionales (Top Talent)</a:t>
            </a:r>
          </a:p>
        </p:txBody>
      </p:sp>
      <p:pic>
        <p:nvPicPr>
          <p:cNvPr id="17" name="Imagen 16"/>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81000" y="5489619"/>
            <a:ext cx="1371600" cy="453981"/>
          </a:xfrm>
          <a:prstGeom prst="rect">
            <a:avLst/>
          </a:prstGeom>
        </p:spPr>
      </p:pic>
      <p:pic>
        <p:nvPicPr>
          <p:cNvPr id="12" name="Imagen 11"/>
          <p:cNvPicPr>
            <a:picLocks noChangeAspect="1"/>
          </p:cNvPicPr>
          <p:nvPr/>
        </p:nvPicPr>
        <p:blipFill>
          <a:blip r:embed="rId7"/>
          <a:stretch>
            <a:fillRect/>
          </a:stretch>
        </p:blipFill>
        <p:spPr>
          <a:xfrm>
            <a:off x="304800" y="609600"/>
            <a:ext cx="3810000" cy="672353"/>
          </a:xfrm>
          <a:prstGeom prst="rect">
            <a:avLst/>
          </a:prstGeom>
        </p:spPr>
      </p:pic>
      <p:sp>
        <p:nvSpPr>
          <p:cNvPr id="20" name="Título 1">
            <a:extLst>
              <a:ext uri="{FF2B5EF4-FFF2-40B4-BE49-F238E27FC236}">
                <a16:creationId xmlns:a16="http://schemas.microsoft.com/office/drawing/2014/main" id="{3BCE4FEB-1392-4578-B057-AB8851984FF3}"/>
              </a:ext>
            </a:extLst>
          </p:cNvPr>
          <p:cNvSpPr txBox="1">
            <a:spLocks/>
          </p:cNvSpPr>
          <p:nvPr/>
        </p:nvSpPr>
        <p:spPr>
          <a:xfrm>
            <a:off x="303175" y="1905000"/>
            <a:ext cx="4825331" cy="1640191"/>
          </a:xfrm>
          <a:prstGeom prst="rect">
            <a:avLst/>
          </a:prstGeom>
        </p:spPr>
        <p:txBody>
          <a:bodyPr vert="horz" lIns="0" tIns="45720" rIns="0" bIns="45720" rtlCol="0" anchor="ctr">
            <a:normAutofit/>
          </a:bodyPr>
          <a:lstStyle>
            <a:lvl1pPr algn="l">
              <a:lnSpc>
                <a:spcPct val="100000"/>
              </a:lnSpc>
              <a:defRPr sz="2600" b="0">
                <a:solidFill>
                  <a:srgbClr val="53565A"/>
                </a:solidFill>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es-ES" sz="2400" b="0" i="0" u="none" strike="noStrike" kern="1200" cap="none" spc="0" normalizeH="0" baseline="0" noProof="0" dirty="0">
                <a:ln>
                  <a:noFill/>
                </a:ln>
                <a:solidFill>
                  <a:srgbClr val="53565A"/>
                </a:solidFill>
                <a:effectLst/>
                <a:uLnTx/>
                <a:uFillTx/>
                <a:latin typeface="Adelle" panose="02000503060000020004" pitchFamily="2" charset="0"/>
                <a:ea typeface="+mj-ea"/>
                <a:cs typeface="+mj-cs"/>
              </a:rPr>
              <a:t>M</a:t>
            </a:r>
            <a:r>
              <a:rPr lang="es-ES" sz="2400" noProof="0" dirty="0">
                <a:latin typeface="Adelle" panose="02000503060000020004" pitchFamily="2" charset="0"/>
                <a:ea typeface="+mj-ea"/>
                <a:cs typeface="+mj-cs"/>
              </a:rPr>
              <a:t>ódulo: Enfoque Comercial </a:t>
            </a:r>
          </a:p>
          <a:p>
            <a:pPr marL="0" marR="0" lvl="0" indent="0" algn="l" defTabSz="914400" rtl="0" eaLnBrk="1" fontAlgn="auto" latinLnBrk="0" hangingPunct="1">
              <a:lnSpc>
                <a:spcPct val="100000"/>
              </a:lnSpc>
              <a:spcBef>
                <a:spcPct val="0"/>
              </a:spcBef>
              <a:spcAft>
                <a:spcPts val="0"/>
              </a:spcAft>
              <a:buClrTx/>
              <a:buSzTx/>
              <a:buFontTx/>
              <a:buNone/>
              <a:tabLst/>
              <a:defRPr/>
            </a:pPr>
            <a:r>
              <a:rPr lang="es-ES" sz="1700" noProof="0" dirty="0">
                <a:latin typeface="Adelle" panose="02000503060000020004" pitchFamily="2" charset="0"/>
                <a:ea typeface="+mj-ea"/>
                <a:cs typeface="+mj-cs"/>
              </a:rPr>
              <a:t>Técnicas y Habilidades en los </a:t>
            </a:r>
            <a:r>
              <a:rPr lang="es-ES" sz="1700" dirty="0">
                <a:latin typeface="Adelle" panose="02000503060000020004" pitchFamily="2" charset="0"/>
                <a:ea typeface="+mj-ea"/>
                <a:cs typeface="+mj-cs"/>
              </a:rPr>
              <a:t>Procesos Comerciales</a:t>
            </a:r>
            <a:endParaRPr kumimoji="0" lang="es-ES" sz="1700" b="0" i="0" u="none" strike="noStrike" kern="1200" cap="none" spc="0" normalizeH="0" baseline="0" noProof="0" dirty="0">
              <a:ln>
                <a:noFill/>
              </a:ln>
              <a:solidFill>
                <a:srgbClr val="53565A"/>
              </a:solidFill>
              <a:effectLst/>
              <a:uLnTx/>
              <a:uFillTx/>
              <a:latin typeface="Adelle" panose="02000503060000020004" pitchFamily="2" charset="0"/>
              <a:ea typeface="+mj-ea"/>
              <a:cs typeface="+mj-cs"/>
            </a:endParaRPr>
          </a:p>
        </p:txBody>
      </p:sp>
      <p:sp>
        <p:nvSpPr>
          <p:cNvPr id="21" name="Título 1">
            <a:extLst>
              <a:ext uri="{FF2B5EF4-FFF2-40B4-BE49-F238E27FC236}">
                <a16:creationId xmlns:a16="http://schemas.microsoft.com/office/drawing/2014/main" id="{1C7AF5B4-B2D4-4D26-90D2-458BFC55487F}"/>
              </a:ext>
            </a:extLst>
          </p:cNvPr>
          <p:cNvSpPr txBox="1">
            <a:spLocks/>
          </p:cNvSpPr>
          <p:nvPr/>
        </p:nvSpPr>
        <p:spPr>
          <a:xfrm>
            <a:off x="560512" y="5912304"/>
            <a:ext cx="9223559" cy="1189104"/>
          </a:xfrm>
          <a:prstGeom prst="rect">
            <a:avLst/>
          </a:prstGeom>
        </p:spPr>
        <p:txBody>
          <a:bodyPr vert="horz" lIns="91440" tIns="45720" rIns="91440" bIns="45720" rtlCol="0" anchor="ctr">
            <a:normAutofit/>
          </a:bodyPr>
          <a:lstStyle/>
          <a:p>
            <a:pPr marL="0" marR="0" lvl="0" indent="0" algn="r" defTabSz="914400" rtl="0" eaLnBrk="1" fontAlgn="auto" latinLnBrk="0" hangingPunct="1">
              <a:lnSpc>
                <a:spcPct val="100000"/>
              </a:lnSpc>
              <a:spcBef>
                <a:spcPct val="0"/>
              </a:spcBef>
              <a:spcAft>
                <a:spcPts val="0"/>
              </a:spcAft>
              <a:buClrTx/>
              <a:buSzTx/>
              <a:buFont typeface="+mj-lt"/>
              <a:buNone/>
              <a:tabLst/>
              <a:defRPr/>
            </a:pPr>
            <a:r>
              <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rPr>
              <a:t>Pre-</a:t>
            </a:r>
            <a:r>
              <a:rPr kumimoji="0" lang="es-ES" sz="3200" b="1" i="0" u="none" strike="noStrike" kern="1200" cap="none" spc="0" normalizeH="0" baseline="0" noProof="0" dirty="0" err="1">
                <a:ln>
                  <a:noFill/>
                </a:ln>
                <a:solidFill>
                  <a:schemeClr val="bg1"/>
                </a:solidFill>
                <a:effectLst/>
                <a:uLnTx/>
                <a:uFillTx/>
                <a:latin typeface="Adelle" panose="02000503060000020004" pitchFamily="2" charset="0"/>
                <a:ea typeface="+mj-ea"/>
                <a:cs typeface="+mj-cs"/>
              </a:rPr>
              <a:t>Work</a:t>
            </a:r>
            <a:endPar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54483" y="2147490"/>
            <a:ext cx="8543925" cy="1189104"/>
          </a:xfrm>
        </p:spPr>
        <p:txBody>
          <a:bodyPr/>
          <a:lstStyle/>
          <a:p>
            <a:r>
              <a:rPr lang="es-ES" dirty="0"/>
              <a:t>Titulo del Punto</a:t>
            </a:r>
          </a:p>
        </p:txBody>
      </p:sp>
      <p:sp>
        <p:nvSpPr>
          <p:cNvPr id="5" name="4 Rectángulo"/>
          <p:cNvSpPr/>
          <p:nvPr/>
        </p:nvSpPr>
        <p:spPr>
          <a:xfrm>
            <a:off x="0" y="0"/>
            <a:ext cx="9906000" cy="6858000"/>
          </a:xfrm>
          <a:prstGeom prst="rect">
            <a:avLst/>
          </a:prstGeom>
          <a:solidFill>
            <a:srgbClr val="3F9599"/>
          </a:solidFill>
          <a:ln>
            <a:noFill/>
          </a:ln>
        </p:spPr>
        <p:style>
          <a:lnRef idx="2">
            <a:schemeClr val="dk1">
              <a:shade val="50000"/>
            </a:schemeClr>
          </a:lnRef>
          <a:fillRef idx="1">
            <a:schemeClr val="dk1"/>
          </a:fillRef>
          <a:effectRef idx="0">
            <a:schemeClr val="dk1"/>
          </a:effectRef>
          <a:fontRef idx="minor">
            <a:schemeClr val="lt1"/>
          </a:fontRef>
        </p:style>
        <p:txBody>
          <a:bodyPr anchor="ctr"/>
          <a:lstStyle/>
          <a:p>
            <a:pPr>
              <a:defRPr/>
            </a:pPr>
            <a:endParaRPr lang="es-ES"/>
          </a:p>
        </p:txBody>
      </p:sp>
      <p:sp>
        <p:nvSpPr>
          <p:cNvPr id="6" name="Título 1"/>
          <p:cNvSpPr txBox="1">
            <a:spLocks/>
          </p:cNvSpPr>
          <p:nvPr/>
        </p:nvSpPr>
        <p:spPr>
          <a:xfrm>
            <a:off x="682441" y="2147490"/>
            <a:ext cx="9223559" cy="1189104"/>
          </a:xfrm>
          <a:prstGeom prst="rect">
            <a:avLst/>
          </a:prstGeom>
        </p:spPr>
        <p:txBody>
          <a:bodyPr vert="horz" lIns="91440" tIns="45720" rIns="91440" bIns="45720" rtlCol="0" anchor="ctr">
            <a:normAutofit/>
          </a:bodyPr>
          <a:lstStyle/>
          <a:p>
            <a:pPr marL="0" marR="0" lvl="0" indent="0" algn="l" defTabSz="914400" rtl="0" eaLnBrk="1" fontAlgn="auto" latinLnBrk="0" hangingPunct="1">
              <a:lnSpc>
                <a:spcPct val="100000"/>
              </a:lnSpc>
              <a:spcBef>
                <a:spcPct val="0"/>
              </a:spcBef>
              <a:spcAft>
                <a:spcPts val="0"/>
              </a:spcAft>
              <a:buClrTx/>
              <a:buSzTx/>
              <a:buFont typeface="+mj-lt"/>
              <a:buNone/>
              <a:tabLst/>
              <a:defRPr/>
            </a:pPr>
            <a:r>
              <a:rPr kumimoji="0" lang="es-ES" sz="3200" b="1" i="0" u="none" strike="noStrike" kern="1200" cap="none" spc="0" normalizeH="0" baseline="0" noProof="0">
                <a:ln>
                  <a:noFill/>
                </a:ln>
                <a:solidFill>
                  <a:schemeClr val="bg1"/>
                </a:solidFill>
                <a:effectLst/>
                <a:uLnTx/>
                <a:uFillTx/>
                <a:latin typeface="Adelle" panose="02000503060000020004" pitchFamily="2" charset="0"/>
                <a:ea typeface="+mj-ea"/>
                <a:cs typeface="+mj-cs"/>
              </a:rPr>
              <a:t>Pre-Work</a:t>
            </a:r>
            <a:endParaRPr kumimoji="0" lang="es-ES" sz="3200" b="1" i="0" u="none" strike="noStrike" kern="1200" cap="none" spc="0" normalizeH="0" baseline="0" noProof="0" dirty="0">
              <a:ln>
                <a:noFill/>
              </a:ln>
              <a:solidFill>
                <a:schemeClr val="bg1"/>
              </a:solidFill>
              <a:effectLst/>
              <a:uLnTx/>
              <a:uFillTx/>
              <a:latin typeface="Adelle" panose="02000503060000020004" pitchFamily="2" charset="0"/>
              <a:ea typeface="+mj-ea"/>
              <a:cs typeface="+mj-cs"/>
            </a:endParaRPr>
          </a:p>
        </p:txBody>
      </p:sp>
      <p:pic>
        <p:nvPicPr>
          <p:cNvPr id="7" name="Imagen 12"/>
          <p:cNvPicPr>
            <a:picLocks noChangeAspect="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821265" y="426555"/>
            <a:ext cx="2148571" cy="173714"/>
          </a:xfrm>
          <a:prstGeom prst="rect">
            <a:avLst/>
          </a:prstGeom>
          <a:noFill/>
          <a:ln>
            <a:noFill/>
          </a:ln>
          <a:extLst>
            <a:ext uri="{909E8E84-426E-40dd-AFC4-6F175D3DCCD1}">
              <a14:hiddenFill xmlns:mc="http://schemas.openxmlformats.org/markup-compatibility/2006" xmlns:mv="urn:schemas-microsoft-com:mac:vml" xmlns:a14="http://schemas.microsoft.com/office/drawing/2010/main" xmlns="">
                <a:solidFill>
                  <a:srgbClr val="FFFFFF"/>
                </a:solidFill>
              </a14:hiddenFill>
            </a:ext>
            <a:ext uri="{91240B29-F687-4f45-9708-019B960494DF}">
              <a14:hiddenLine xmlns:mc="http://schemas.openxmlformats.org/markup-compatibility/2006" xmlns:mv="urn:schemas-microsoft-com:mac:vml" xmlns:a14="http://schemas.microsoft.com/office/drawing/2010/main" xmlns="" w="9525">
                <a:solidFill>
                  <a:srgbClr val="000000"/>
                </a:solidFill>
                <a:miter lim="800000"/>
                <a:headEnd/>
                <a:tailEnd/>
              </a14:hiddenLine>
            </a:ext>
          </a:extLst>
        </p:spPr>
      </p:pic>
      <p:pic>
        <p:nvPicPr>
          <p:cNvPr id="10" name="Imagen 9"/>
          <p:cNvPicPr>
            <a:picLocks noChangeAspect="1"/>
          </p:cNvPicPr>
          <p:nvPr/>
        </p:nvPicPr>
        <p:blipFill>
          <a:blip r:embed="rId3" cstate="email">
            <a:extLst>
              <a:ext uri="{28A0092B-C50C-407E-A947-70E740481C1C}">
                <a14:useLocalDpi xmlns:a14="http://schemas.microsoft.com/office/drawing/2010/main" val="0"/>
              </a:ext>
            </a:extLst>
          </a:blip>
          <a:stretch>
            <a:fillRect/>
          </a:stretch>
        </p:blipFill>
        <p:spPr>
          <a:xfrm>
            <a:off x="7772400" y="332748"/>
            <a:ext cx="1295400" cy="429252"/>
          </a:xfrm>
          <a:prstGeom prst="rect">
            <a:avLst/>
          </a:prstGeom>
        </p:spPr>
      </p:pic>
    </p:spTree>
    <p:extLst>
      <p:ext uri="{BB962C8B-B14F-4D97-AF65-F5344CB8AC3E}">
        <p14:creationId xmlns:p14="http://schemas.microsoft.com/office/powerpoint/2010/main" val="21906968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2">
            <a:extLst>
              <a:ext uri="{FF2B5EF4-FFF2-40B4-BE49-F238E27FC236}">
                <a16:creationId xmlns:a16="http://schemas.microsoft.com/office/drawing/2014/main" id="{48B5A823-9C25-43FA-8942-E6C8244311C1}"/>
              </a:ext>
            </a:extLst>
          </p:cNvPr>
          <p:cNvSpPr txBox="1">
            <a:spLocks noChangeArrowheads="1"/>
          </p:cNvSpPr>
          <p:nvPr/>
        </p:nvSpPr>
        <p:spPr>
          <a:xfrm>
            <a:off x="273051" y="802258"/>
            <a:ext cx="9432924" cy="826542"/>
          </a:xfrm>
          <a:prstGeom prst="rect">
            <a:avLst/>
          </a:prstGeom>
          <a:noFill/>
        </p:spPr>
        <p:txBody>
          <a:bodyPr lIns="99779" tIns="49890" rIns="99779" bIns="49890"/>
          <a:lstStyle>
            <a:lvl1pPr marL="334963" indent="-334963" algn="l" defTabSz="893763" rtl="0" eaLnBrk="0" fontAlgn="base" hangingPunct="0">
              <a:spcBef>
                <a:spcPct val="20000"/>
              </a:spcBef>
              <a:spcAft>
                <a:spcPct val="0"/>
              </a:spcAft>
              <a:buClr>
                <a:srgbClr val="000080"/>
              </a:buClr>
              <a:buSzPct val="70000"/>
              <a:buFont typeface="Wingdings" charset="0"/>
              <a:buChar char="n"/>
              <a:defRPr sz="2000">
                <a:solidFill>
                  <a:schemeClr val="tx1"/>
                </a:solidFill>
                <a:latin typeface="+mn-lt"/>
                <a:ea typeface="ＭＳ Ｐゴシック" charset="0"/>
                <a:cs typeface="ＭＳ Ｐゴシック" charset="0"/>
              </a:defRPr>
            </a:lvl1pPr>
            <a:lvl2pPr marL="727075" indent="-279400" algn="l" defTabSz="893763" rtl="0" eaLnBrk="0" fontAlgn="base" hangingPunct="0">
              <a:spcBef>
                <a:spcPct val="20000"/>
              </a:spcBef>
              <a:spcAft>
                <a:spcPct val="0"/>
              </a:spcAft>
              <a:buClr>
                <a:srgbClr val="000080"/>
              </a:buClr>
              <a:buSzPct val="70000"/>
              <a:buFont typeface="Wingdings" charset="0"/>
              <a:buChar char="o"/>
              <a:defRPr sz="2800">
                <a:solidFill>
                  <a:schemeClr val="tx1"/>
                </a:solidFill>
                <a:latin typeface="DIN-RegularAlternate" charset="0"/>
                <a:ea typeface="ＭＳ Ｐゴシック" charset="0"/>
              </a:defRPr>
            </a:lvl2pPr>
            <a:lvl3pPr marL="1117600" indent="-223838" algn="l" defTabSz="893763" rtl="0" eaLnBrk="0" fontAlgn="base" hangingPunct="0">
              <a:spcBef>
                <a:spcPct val="20000"/>
              </a:spcBef>
              <a:spcAft>
                <a:spcPct val="0"/>
              </a:spcAft>
              <a:buClr>
                <a:srgbClr val="000080"/>
              </a:buClr>
              <a:buFont typeface="Wingdings" charset="0"/>
              <a:buChar char="§"/>
              <a:defRPr sz="2400">
                <a:solidFill>
                  <a:schemeClr val="tx1"/>
                </a:solidFill>
                <a:latin typeface="DIN-RegularAlternate" charset="0"/>
                <a:ea typeface="ＭＳ Ｐゴシック" charset="0"/>
              </a:defRPr>
            </a:lvl3pPr>
            <a:lvl4pPr marL="1565275" indent="-223838" algn="l" defTabSz="893763" rtl="0" eaLnBrk="0" fontAlgn="base" hangingPunct="0">
              <a:spcBef>
                <a:spcPct val="20000"/>
              </a:spcBef>
              <a:spcAft>
                <a:spcPct val="0"/>
              </a:spcAft>
              <a:buClr>
                <a:srgbClr val="000080"/>
              </a:buClr>
              <a:buFont typeface="Wingdings" charset="0"/>
              <a:buChar char="ú"/>
              <a:defRPr sz="2000">
                <a:solidFill>
                  <a:schemeClr val="tx1"/>
                </a:solidFill>
                <a:latin typeface="DIN-RegularAlternate" charset="0"/>
                <a:ea typeface="ＭＳ Ｐゴシック" charset="0"/>
              </a:defRPr>
            </a:lvl4pPr>
            <a:lvl5pPr marL="2011363" indent="-223838" algn="l" defTabSz="893763" rtl="0" eaLnBrk="0" fontAlgn="base" hangingPunct="0">
              <a:spcBef>
                <a:spcPct val="20000"/>
              </a:spcBef>
              <a:spcAft>
                <a:spcPct val="0"/>
              </a:spcAft>
              <a:buClr>
                <a:srgbClr val="000080"/>
              </a:buClr>
              <a:buFont typeface="Wingdings" charset="0"/>
              <a:buChar char="§"/>
              <a:defRPr sz="2000">
                <a:solidFill>
                  <a:schemeClr val="tx1"/>
                </a:solidFill>
                <a:latin typeface="DIN-RegularAlternate" charset="0"/>
                <a:ea typeface="ＭＳ Ｐゴシック" charset="0"/>
              </a:defRPr>
            </a:lvl5pPr>
            <a:lvl6pPr marL="24685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6pPr>
            <a:lvl7pPr marL="29257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7pPr>
            <a:lvl8pPr marL="33829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8pPr>
            <a:lvl9pPr marL="3840163" indent="-223838" algn="l" defTabSz="893763" rtl="0" fontAlgn="base">
              <a:spcBef>
                <a:spcPct val="20000"/>
              </a:spcBef>
              <a:spcAft>
                <a:spcPct val="0"/>
              </a:spcAft>
              <a:buClr>
                <a:srgbClr val="000080"/>
              </a:buClr>
              <a:buFont typeface="Wingdings" pitchFamily="2" charset="2"/>
              <a:buChar char="§"/>
              <a:defRPr>
                <a:solidFill>
                  <a:schemeClr val="tx1"/>
                </a:solidFill>
                <a:latin typeface="DIN-RegularAlternate" charset="0"/>
              </a:defRPr>
            </a:lvl9pPr>
          </a:lstStyle>
          <a:p>
            <a:pPr marL="0" indent="0" algn="just">
              <a:lnSpc>
                <a:spcPct val="90000"/>
              </a:lnSpc>
              <a:spcBef>
                <a:spcPct val="0"/>
              </a:spcBef>
              <a:buFontTx/>
              <a:buNone/>
            </a:pPr>
            <a:r>
              <a:rPr lang="es-ES_tradnl" altLang="es-ES" sz="1400" i="1" dirty="0">
                <a:solidFill>
                  <a:srgbClr val="000000"/>
                </a:solidFill>
                <a:latin typeface="Calibri" panose="020F0502020204030204" pitchFamily="34" charset="0"/>
                <a:cs typeface="Calibri" panose="020F0502020204030204" pitchFamily="34" charset="0"/>
              </a:rPr>
              <a:t>Piensa de forma individual sobre cada una de las siguientes cuestiones que se te exponen a continuación sobre la venta y su contextualización.</a:t>
            </a:r>
          </a:p>
          <a:p>
            <a:pPr marL="0" indent="0" algn="just">
              <a:lnSpc>
                <a:spcPct val="90000"/>
              </a:lnSpc>
              <a:spcBef>
                <a:spcPct val="0"/>
              </a:spcBef>
              <a:buFontTx/>
              <a:buNone/>
            </a:pPr>
            <a:r>
              <a:rPr lang="es-ES_tradnl" altLang="es-ES" sz="1400" i="1" dirty="0">
                <a:solidFill>
                  <a:srgbClr val="000000"/>
                </a:solidFill>
                <a:latin typeface="Calibri" panose="020F0502020204030204" pitchFamily="34" charset="0"/>
                <a:cs typeface="Calibri" panose="020F0502020204030204" pitchFamily="34" charset="0"/>
              </a:rPr>
              <a:t>Expón brevemente lo que interpretas o entiendes sobre cada una de ellas,  acompañando una breve reflexión explicitando tus razones.</a:t>
            </a:r>
          </a:p>
          <a:p>
            <a:pPr marL="0" indent="0" algn="just">
              <a:lnSpc>
                <a:spcPct val="90000"/>
              </a:lnSpc>
              <a:spcBef>
                <a:spcPct val="0"/>
              </a:spcBef>
              <a:buFontTx/>
              <a:buNone/>
            </a:pPr>
            <a:endParaRPr lang="es-ES_tradnl" altLang="es-ES" sz="1400" kern="0" dirty="0">
              <a:solidFill>
                <a:srgbClr val="000000"/>
              </a:solidFill>
              <a:latin typeface="Calibri" panose="020F0502020204030204" pitchFamily="34" charset="0"/>
              <a:cs typeface="Calibri" panose="020F0502020204030204" pitchFamily="34" charset="0"/>
            </a:endParaRPr>
          </a:p>
        </p:txBody>
      </p:sp>
      <p:sp>
        <p:nvSpPr>
          <p:cNvPr id="7" name="Rectangle 6">
            <a:extLst>
              <a:ext uri="{FF2B5EF4-FFF2-40B4-BE49-F238E27FC236}">
                <a16:creationId xmlns:a16="http://schemas.microsoft.com/office/drawing/2014/main" id="{CE7EE88F-5812-4953-AAE4-15D808FCFD06}"/>
              </a:ext>
            </a:extLst>
          </p:cNvPr>
          <p:cNvSpPr>
            <a:spLocks noChangeArrowheads="1"/>
          </p:cNvSpPr>
          <p:nvPr/>
        </p:nvSpPr>
        <p:spPr bwMode="auto">
          <a:xfrm>
            <a:off x="294381" y="1972970"/>
            <a:ext cx="3038475" cy="431800"/>
          </a:xfrm>
          <a:prstGeom prst="rect">
            <a:avLst/>
          </a:prstGeom>
          <a:solidFill>
            <a:srgbClr val="FF0066"/>
          </a:solidFill>
          <a:ln>
            <a:noFill/>
          </a:ln>
        </p:spPr>
        <p:txBody>
          <a:bodyPr anchor="ctr"/>
          <a:lstStyle>
            <a:lvl1pPr>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algn="ctr" eaLnBrk="1" hangingPunct="1">
              <a:spcBef>
                <a:spcPct val="0"/>
              </a:spcBef>
              <a:spcAft>
                <a:spcPct val="0"/>
              </a:spcAft>
              <a:buClr>
                <a:schemeClr val="bg2"/>
              </a:buClr>
              <a:buFont typeface="Monotype Sorts" panose="01010601010101010101" pitchFamily="2" charset="2"/>
              <a:buNone/>
            </a:pPr>
            <a:r>
              <a:rPr lang="es-ES_tradnl" altLang="es-ES" sz="1200" b="1" dirty="0">
                <a:solidFill>
                  <a:schemeClr val="bg1"/>
                </a:solidFill>
                <a:latin typeface="Calibri" panose="020F0502020204030204" pitchFamily="34" charset="0"/>
                <a:cs typeface="Calibri" panose="020F0502020204030204" pitchFamily="34" charset="0"/>
              </a:rPr>
              <a:t>PREGUNTAS</a:t>
            </a:r>
          </a:p>
        </p:txBody>
      </p:sp>
      <p:sp>
        <p:nvSpPr>
          <p:cNvPr id="9" name="Rectangle 8">
            <a:extLst>
              <a:ext uri="{FF2B5EF4-FFF2-40B4-BE49-F238E27FC236}">
                <a16:creationId xmlns:a16="http://schemas.microsoft.com/office/drawing/2014/main" id="{0E2AF215-716B-4B1B-8FC9-591AF0CC146A}"/>
              </a:ext>
            </a:extLst>
          </p:cNvPr>
          <p:cNvSpPr>
            <a:spLocks noChangeArrowheads="1"/>
          </p:cNvSpPr>
          <p:nvPr/>
        </p:nvSpPr>
        <p:spPr bwMode="auto">
          <a:xfrm>
            <a:off x="3584848" y="1972970"/>
            <a:ext cx="6242050" cy="431800"/>
          </a:xfrm>
          <a:prstGeom prst="rect">
            <a:avLst/>
          </a:prstGeom>
          <a:solidFill>
            <a:srgbClr val="FF0066"/>
          </a:solidFill>
          <a:ln>
            <a:noFill/>
          </a:ln>
        </p:spPr>
        <p:txBody>
          <a:bodyPr anchor="ctr"/>
          <a:lstStyle>
            <a:lvl1pPr>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algn="ctr" eaLnBrk="1" hangingPunct="1">
              <a:spcBef>
                <a:spcPct val="0"/>
              </a:spcBef>
              <a:spcAft>
                <a:spcPct val="0"/>
              </a:spcAft>
              <a:buClr>
                <a:schemeClr val="bg2"/>
              </a:buClr>
              <a:buFontTx/>
              <a:buNone/>
            </a:pPr>
            <a:r>
              <a:rPr lang="es-ES_tradnl" altLang="es-ES" sz="1200" b="1">
                <a:solidFill>
                  <a:schemeClr val="bg1"/>
                </a:solidFill>
                <a:latin typeface="Calibri" panose="020F0502020204030204" pitchFamily="34" charset="0"/>
                <a:cs typeface="Calibri" panose="020F0502020204030204" pitchFamily="34" charset="0"/>
              </a:rPr>
              <a:t>REFLEXIONES</a:t>
            </a:r>
          </a:p>
        </p:txBody>
      </p:sp>
      <p:sp>
        <p:nvSpPr>
          <p:cNvPr id="11" name="Rectangle 26">
            <a:extLst>
              <a:ext uri="{FF2B5EF4-FFF2-40B4-BE49-F238E27FC236}">
                <a16:creationId xmlns:a16="http://schemas.microsoft.com/office/drawing/2014/main" id="{68115B83-B8A7-49E2-A738-3CFD13922961}"/>
              </a:ext>
            </a:extLst>
          </p:cNvPr>
          <p:cNvSpPr>
            <a:spLocks noChangeArrowheads="1"/>
          </p:cNvSpPr>
          <p:nvPr/>
        </p:nvSpPr>
        <p:spPr bwMode="auto">
          <a:xfrm>
            <a:off x="241300" y="2631783"/>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Tx/>
              <a:buAutoNum type="arabicPeriod"/>
              <a:defRPr/>
            </a:pPr>
            <a:r>
              <a:rPr lang="es-ES" sz="1400" dirty="0">
                <a:solidFill>
                  <a:schemeClr val="bg1"/>
                </a:solidFill>
                <a:latin typeface="Calibri" panose="020F0502020204030204" pitchFamily="34" charset="0"/>
                <a:cs typeface="Calibri" panose="020F0502020204030204" pitchFamily="34" charset="0"/>
              </a:rPr>
              <a:t>¿Qué es vender? </a:t>
            </a:r>
          </a:p>
        </p:txBody>
      </p:sp>
      <p:sp>
        <p:nvSpPr>
          <p:cNvPr id="12" name="Rectangle 31">
            <a:extLst>
              <a:ext uri="{FF2B5EF4-FFF2-40B4-BE49-F238E27FC236}">
                <a16:creationId xmlns:a16="http://schemas.microsoft.com/office/drawing/2014/main" id="{66F3E6F4-F378-445B-883F-D07CB67B23F2}"/>
              </a:ext>
            </a:extLst>
          </p:cNvPr>
          <p:cNvSpPr>
            <a:spLocks noChangeArrowheads="1"/>
          </p:cNvSpPr>
          <p:nvPr/>
        </p:nvSpPr>
        <p:spPr bwMode="auto">
          <a:xfrm>
            <a:off x="3534681" y="2544470"/>
            <a:ext cx="6306881"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Es entregar una mercancía o servicio a alguien a cambio de dinero </a:t>
            </a:r>
          </a:p>
        </p:txBody>
      </p:sp>
      <p:sp>
        <p:nvSpPr>
          <p:cNvPr id="13" name="Rectangle 26">
            <a:extLst>
              <a:ext uri="{FF2B5EF4-FFF2-40B4-BE49-F238E27FC236}">
                <a16:creationId xmlns:a16="http://schemas.microsoft.com/office/drawing/2014/main" id="{0EC49112-B1C4-4FCB-B98D-5993B60C2584}"/>
              </a:ext>
            </a:extLst>
          </p:cNvPr>
          <p:cNvSpPr>
            <a:spLocks noChangeArrowheads="1"/>
          </p:cNvSpPr>
          <p:nvPr/>
        </p:nvSpPr>
        <p:spPr bwMode="auto">
          <a:xfrm>
            <a:off x="244380" y="3918799"/>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2"/>
              <a:defRPr/>
            </a:pPr>
            <a:r>
              <a:rPr lang="es-ES" sz="1400" dirty="0">
                <a:solidFill>
                  <a:schemeClr val="bg1"/>
                </a:solidFill>
                <a:latin typeface="Calibri" panose="020F0502020204030204" pitchFamily="34" charset="0"/>
                <a:cs typeface="Calibri" panose="020F0502020204030204" pitchFamily="34" charset="0"/>
              </a:rPr>
              <a:t>¿Te gusta vender? </a:t>
            </a:r>
          </a:p>
          <a:p>
            <a:pPr marL="498897" indent="-498897" eaLnBrk="1" hangingPunct="1">
              <a:defRPr/>
            </a:pPr>
            <a:r>
              <a:rPr lang="es-ES" sz="1400" dirty="0">
                <a:solidFill>
                  <a:schemeClr val="bg1"/>
                </a:solidFill>
                <a:latin typeface="Calibri" panose="020F0502020204030204" pitchFamily="34" charset="0"/>
                <a:cs typeface="Calibri" panose="020F0502020204030204" pitchFamily="34" charset="0"/>
              </a:rPr>
              <a:t>	¿Por qué?</a:t>
            </a:r>
          </a:p>
        </p:txBody>
      </p:sp>
      <p:sp>
        <p:nvSpPr>
          <p:cNvPr id="14" name="Rectangle 31">
            <a:extLst>
              <a:ext uri="{FF2B5EF4-FFF2-40B4-BE49-F238E27FC236}">
                <a16:creationId xmlns:a16="http://schemas.microsoft.com/office/drawing/2014/main" id="{2330A3F0-0047-42B9-8929-C348F2E71307}"/>
              </a:ext>
            </a:extLst>
          </p:cNvPr>
          <p:cNvSpPr>
            <a:spLocks noChangeArrowheads="1"/>
          </p:cNvSpPr>
          <p:nvPr/>
        </p:nvSpPr>
        <p:spPr bwMode="auto">
          <a:xfrm>
            <a:off x="3534681" y="3832434"/>
            <a:ext cx="631087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Me gusta la sensación de hacer un negocio </a:t>
            </a:r>
          </a:p>
        </p:txBody>
      </p:sp>
      <p:sp>
        <p:nvSpPr>
          <p:cNvPr id="15" name="Rectangle 26">
            <a:extLst>
              <a:ext uri="{FF2B5EF4-FFF2-40B4-BE49-F238E27FC236}">
                <a16:creationId xmlns:a16="http://schemas.microsoft.com/office/drawing/2014/main" id="{CC982F2F-0FC1-4DC1-849D-AAB77E488CE4}"/>
              </a:ext>
            </a:extLst>
          </p:cNvPr>
          <p:cNvSpPr>
            <a:spLocks noChangeArrowheads="1"/>
          </p:cNvSpPr>
          <p:nvPr/>
        </p:nvSpPr>
        <p:spPr bwMode="auto">
          <a:xfrm>
            <a:off x="244380" y="5242327"/>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3"/>
              <a:defRPr/>
            </a:pPr>
            <a:r>
              <a:rPr lang="es-ES" sz="1400" dirty="0">
                <a:solidFill>
                  <a:schemeClr val="bg1"/>
                </a:solidFill>
                <a:latin typeface="Calibri" panose="020F0502020204030204" pitchFamily="34" charset="0"/>
                <a:cs typeface="Calibri" panose="020F0502020204030204" pitchFamily="34" charset="0"/>
              </a:rPr>
              <a:t>¿El comercial nace o se hace?</a:t>
            </a:r>
          </a:p>
          <a:p>
            <a:pPr marL="498897" indent="-498897" eaLnBrk="1" hangingPunct="1">
              <a:defRPr/>
            </a:pPr>
            <a:r>
              <a:rPr lang="es-ES" sz="1400" dirty="0">
                <a:solidFill>
                  <a:schemeClr val="bg1"/>
                </a:solidFill>
                <a:latin typeface="Calibri" panose="020F0502020204030204" pitchFamily="34" charset="0"/>
                <a:cs typeface="Calibri" panose="020F0502020204030204" pitchFamily="34" charset="0"/>
              </a:rPr>
              <a:t>	¿Por qué?</a:t>
            </a:r>
          </a:p>
        </p:txBody>
      </p:sp>
      <p:sp>
        <p:nvSpPr>
          <p:cNvPr id="16" name="Rectangle 31">
            <a:extLst>
              <a:ext uri="{FF2B5EF4-FFF2-40B4-BE49-F238E27FC236}">
                <a16:creationId xmlns:a16="http://schemas.microsoft.com/office/drawing/2014/main" id="{9CFD2BAA-1003-43F6-B597-A1D3857FB845}"/>
              </a:ext>
            </a:extLst>
          </p:cNvPr>
          <p:cNvSpPr>
            <a:spLocks noChangeArrowheads="1"/>
          </p:cNvSpPr>
          <p:nvPr/>
        </p:nvSpPr>
        <p:spPr bwMode="auto">
          <a:xfrm>
            <a:off x="3534681" y="5155331"/>
            <a:ext cx="631087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Creo que algunos son vendedores natos y otros aprenden a desarrollar ciertas habilidades, como la comunicación interpersonal, esencial para las buenas ventas</a:t>
            </a:r>
          </a:p>
        </p:txBody>
      </p:sp>
    </p:spTree>
    <p:extLst>
      <p:ext uri="{BB962C8B-B14F-4D97-AF65-F5344CB8AC3E}">
        <p14:creationId xmlns:p14="http://schemas.microsoft.com/office/powerpoint/2010/main" val="2877789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26">
            <a:extLst>
              <a:ext uri="{FF2B5EF4-FFF2-40B4-BE49-F238E27FC236}">
                <a16:creationId xmlns:a16="http://schemas.microsoft.com/office/drawing/2014/main" id="{68115B83-B8A7-49E2-A738-3CFD13922961}"/>
              </a:ext>
            </a:extLst>
          </p:cNvPr>
          <p:cNvSpPr>
            <a:spLocks noChangeArrowheads="1"/>
          </p:cNvSpPr>
          <p:nvPr/>
        </p:nvSpPr>
        <p:spPr bwMode="auto">
          <a:xfrm>
            <a:off x="241300" y="1919883"/>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44500" indent="-444500" eaLnBrk="1" hangingPunct="1">
              <a:buFont typeface="+mj-lt"/>
              <a:buAutoNum type="arabicPeriod" startAt="5"/>
            </a:pPr>
            <a:r>
              <a:rPr lang="es-ES" sz="1400" dirty="0">
                <a:solidFill>
                  <a:schemeClr val="bg1"/>
                </a:solidFill>
                <a:latin typeface="Calibri" panose="020F0502020204030204" pitchFamily="34" charset="0"/>
                <a:cs typeface="Calibri" panose="020F0502020204030204" pitchFamily="34" charset="0"/>
              </a:rPr>
              <a:t>¿Q</a:t>
            </a:r>
            <a:r>
              <a:rPr lang="es-ES" altLang="es-ES" sz="1400" dirty="0">
                <a:solidFill>
                  <a:schemeClr val="bg1"/>
                </a:solidFill>
                <a:latin typeface="Calibri" panose="020F0502020204030204" pitchFamily="34" charset="0"/>
                <a:cs typeface="Calibri" panose="020F0502020204030204" pitchFamily="34" charset="0"/>
              </a:rPr>
              <a:t>ué vende </a:t>
            </a:r>
            <a:r>
              <a:rPr lang="es-ES" altLang="es-ES" sz="1400" dirty="0" err="1">
                <a:solidFill>
                  <a:schemeClr val="bg1"/>
                </a:solidFill>
                <a:latin typeface="Calibri" panose="020F0502020204030204" pitchFamily="34" charset="0"/>
                <a:cs typeface="Calibri" panose="020F0502020204030204" pitchFamily="34" charset="0"/>
              </a:rPr>
              <a:t>Llorente&amp;Cuenca</a:t>
            </a:r>
            <a:r>
              <a:rPr lang="es-ES" altLang="es-ES" sz="1400" dirty="0">
                <a:solidFill>
                  <a:schemeClr val="bg1"/>
                </a:solidFill>
                <a:latin typeface="Calibri" panose="020F0502020204030204" pitchFamily="34" charset="0"/>
                <a:cs typeface="Calibri" panose="020F0502020204030204" pitchFamily="34" charset="0"/>
              </a:rPr>
              <a:t>?</a:t>
            </a:r>
            <a:r>
              <a:rPr lang="es-ES" sz="1400" dirty="0">
                <a:solidFill>
                  <a:schemeClr val="bg1"/>
                </a:solidFill>
                <a:latin typeface="Calibri" panose="020F0502020204030204" pitchFamily="34" charset="0"/>
                <a:cs typeface="Calibri" panose="020F0502020204030204" pitchFamily="34" charset="0"/>
              </a:rPr>
              <a:t> </a:t>
            </a:r>
          </a:p>
        </p:txBody>
      </p:sp>
      <p:sp>
        <p:nvSpPr>
          <p:cNvPr id="12" name="Rectangle 31">
            <a:extLst>
              <a:ext uri="{FF2B5EF4-FFF2-40B4-BE49-F238E27FC236}">
                <a16:creationId xmlns:a16="http://schemas.microsoft.com/office/drawing/2014/main" id="{66F3E6F4-F378-445B-883F-D07CB67B23F2}"/>
              </a:ext>
            </a:extLst>
          </p:cNvPr>
          <p:cNvSpPr>
            <a:spLocks noChangeArrowheads="1"/>
          </p:cNvSpPr>
          <p:nvPr/>
        </p:nvSpPr>
        <p:spPr bwMode="auto">
          <a:xfrm>
            <a:off x="3534681" y="1832570"/>
            <a:ext cx="6306881"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LLYC vende ideas que se transforman en proyectos. Son servicios básicamente de comunicación para la construcción o mantenimiento de la reputación de una empresa.  </a:t>
            </a:r>
          </a:p>
        </p:txBody>
      </p:sp>
      <p:sp>
        <p:nvSpPr>
          <p:cNvPr id="13" name="Rectangle 26">
            <a:extLst>
              <a:ext uri="{FF2B5EF4-FFF2-40B4-BE49-F238E27FC236}">
                <a16:creationId xmlns:a16="http://schemas.microsoft.com/office/drawing/2014/main" id="{0EC49112-B1C4-4FCB-B98D-5993B60C2584}"/>
              </a:ext>
            </a:extLst>
          </p:cNvPr>
          <p:cNvSpPr>
            <a:spLocks noChangeArrowheads="1"/>
          </p:cNvSpPr>
          <p:nvPr/>
        </p:nvSpPr>
        <p:spPr bwMode="auto">
          <a:xfrm>
            <a:off x="244380" y="3062883"/>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6"/>
              <a:defRPr/>
            </a:pPr>
            <a:r>
              <a:rPr lang="es-ES" sz="1400" dirty="0">
                <a:solidFill>
                  <a:schemeClr val="bg1"/>
                </a:solidFill>
                <a:latin typeface="Calibri" panose="020F0502020204030204" pitchFamily="34" charset="0"/>
                <a:cs typeface="Calibri" panose="020F0502020204030204" pitchFamily="34" charset="0"/>
              </a:rPr>
              <a:t>¿</a:t>
            </a:r>
            <a:r>
              <a:rPr lang="es-ES" altLang="es-ES" sz="1400" dirty="0">
                <a:solidFill>
                  <a:schemeClr val="bg1"/>
                </a:solidFill>
                <a:latin typeface="Calibri" panose="020F0502020204030204" pitchFamily="34" charset="0"/>
                <a:cs typeface="Calibri" panose="020F0502020204030204" pitchFamily="34" charset="0"/>
              </a:rPr>
              <a:t>Cuándo el cliente rechaza una propuesta LL&amp;C, habitualmente,  ¿es porque lo deja sin hacer o es porque lo hace con otra firma?</a:t>
            </a:r>
            <a:endParaRPr lang="es-ES" sz="1400" dirty="0">
              <a:solidFill>
                <a:schemeClr val="bg1"/>
              </a:solidFill>
              <a:latin typeface="Calibri" panose="020F0502020204030204" pitchFamily="34" charset="0"/>
              <a:cs typeface="Calibri" panose="020F0502020204030204" pitchFamily="34" charset="0"/>
            </a:endParaRPr>
          </a:p>
        </p:txBody>
      </p:sp>
      <p:sp>
        <p:nvSpPr>
          <p:cNvPr id="14" name="Rectangle 31">
            <a:extLst>
              <a:ext uri="{FF2B5EF4-FFF2-40B4-BE49-F238E27FC236}">
                <a16:creationId xmlns:a16="http://schemas.microsoft.com/office/drawing/2014/main" id="{2330A3F0-0047-42B9-8929-C348F2E71307}"/>
              </a:ext>
            </a:extLst>
          </p:cNvPr>
          <p:cNvSpPr>
            <a:spLocks noChangeArrowheads="1"/>
          </p:cNvSpPr>
          <p:nvPr/>
        </p:nvSpPr>
        <p:spPr bwMode="auto">
          <a:xfrm>
            <a:off x="3534681" y="2976518"/>
            <a:ext cx="631087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a:solidFill>
                  <a:schemeClr val="tx1"/>
                </a:solidFill>
                <a:latin typeface="Calibri" panose="020F0502020204030204" pitchFamily="34" charset="0"/>
                <a:cs typeface="Calibri" panose="020F0502020204030204" pitchFamily="34" charset="0"/>
              </a:rPr>
              <a:t>Normalmente elige otra empresa. Cuando esto sucede es debido al precio. El cliente acaba haciendo negocios con una consultoría menor y luego se arrepiente.</a:t>
            </a:r>
            <a:endParaRPr lang="es-ES" altLang="es-ES" sz="1200" dirty="0">
              <a:solidFill>
                <a:schemeClr val="tx1"/>
              </a:solidFill>
              <a:latin typeface="Calibri" panose="020F0502020204030204" pitchFamily="34" charset="0"/>
              <a:cs typeface="Calibri" panose="020F0502020204030204" pitchFamily="34" charset="0"/>
            </a:endParaRPr>
          </a:p>
        </p:txBody>
      </p:sp>
      <p:sp>
        <p:nvSpPr>
          <p:cNvPr id="15" name="Rectangle 26">
            <a:extLst>
              <a:ext uri="{FF2B5EF4-FFF2-40B4-BE49-F238E27FC236}">
                <a16:creationId xmlns:a16="http://schemas.microsoft.com/office/drawing/2014/main" id="{CC982F2F-0FC1-4DC1-849D-AAB77E488CE4}"/>
              </a:ext>
            </a:extLst>
          </p:cNvPr>
          <p:cNvSpPr>
            <a:spLocks noChangeArrowheads="1"/>
          </p:cNvSpPr>
          <p:nvPr/>
        </p:nvSpPr>
        <p:spPr bwMode="auto">
          <a:xfrm>
            <a:off x="244380" y="4242395"/>
            <a:ext cx="3253561"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7"/>
              <a:defRPr/>
            </a:pPr>
            <a:r>
              <a:rPr lang="es-ES" sz="1400" dirty="0">
                <a:solidFill>
                  <a:schemeClr val="bg1"/>
                </a:solidFill>
                <a:latin typeface="Calibri" panose="020F0502020204030204" pitchFamily="34" charset="0"/>
                <a:cs typeface="Calibri" panose="020F0502020204030204" pitchFamily="34" charset="0"/>
              </a:rPr>
              <a:t>¿</a:t>
            </a:r>
            <a:r>
              <a:rPr lang="es-ES" altLang="es-ES" sz="1400" dirty="0">
                <a:solidFill>
                  <a:schemeClr val="bg1"/>
                </a:solidFill>
                <a:latin typeface="Calibri" panose="020F0502020204030204" pitchFamily="34" charset="0"/>
                <a:cs typeface="Calibri" panose="020F0502020204030204" pitchFamily="34" charset="0"/>
              </a:rPr>
              <a:t>Cuál es, en tu opinión, el mayor y/o más recurrente error que se comete en la venta?</a:t>
            </a:r>
            <a:endParaRPr lang="es-ES" sz="1400" dirty="0">
              <a:solidFill>
                <a:schemeClr val="bg1"/>
              </a:solidFill>
              <a:latin typeface="Calibri" panose="020F0502020204030204" pitchFamily="34" charset="0"/>
              <a:cs typeface="Calibri" panose="020F0502020204030204" pitchFamily="34" charset="0"/>
            </a:endParaRPr>
          </a:p>
        </p:txBody>
      </p:sp>
      <p:sp>
        <p:nvSpPr>
          <p:cNvPr id="16" name="Rectangle 31">
            <a:extLst>
              <a:ext uri="{FF2B5EF4-FFF2-40B4-BE49-F238E27FC236}">
                <a16:creationId xmlns:a16="http://schemas.microsoft.com/office/drawing/2014/main" id="{9CFD2BAA-1003-43F6-B597-A1D3857FB845}"/>
              </a:ext>
            </a:extLst>
          </p:cNvPr>
          <p:cNvSpPr>
            <a:spLocks noChangeArrowheads="1"/>
          </p:cNvSpPr>
          <p:nvPr/>
        </p:nvSpPr>
        <p:spPr bwMode="auto">
          <a:xfrm>
            <a:off x="3534681" y="4155399"/>
            <a:ext cx="631087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El error más común es no entender lo que necesita el cliente. Hay que escuchar más que hablar. Entender bien para luego proponer algunos servicios que estén de acuerdo con su negocio.  </a:t>
            </a:r>
          </a:p>
        </p:txBody>
      </p:sp>
      <p:sp>
        <p:nvSpPr>
          <p:cNvPr id="17" name="Rectangle 26">
            <a:extLst>
              <a:ext uri="{FF2B5EF4-FFF2-40B4-BE49-F238E27FC236}">
                <a16:creationId xmlns:a16="http://schemas.microsoft.com/office/drawing/2014/main" id="{7BB3E94B-59C4-4012-AD28-4873641517EF}"/>
              </a:ext>
            </a:extLst>
          </p:cNvPr>
          <p:cNvSpPr>
            <a:spLocks noChangeArrowheads="1"/>
          </p:cNvSpPr>
          <p:nvPr/>
        </p:nvSpPr>
        <p:spPr bwMode="auto">
          <a:xfrm>
            <a:off x="249000" y="5386983"/>
            <a:ext cx="3253560"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algn="just" eaLnBrk="1" hangingPunct="1">
              <a:buFont typeface="+mj-lt"/>
              <a:buAutoNum type="arabicPeriod" startAt="8"/>
              <a:defRPr/>
            </a:pPr>
            <a:r>
              <a:rPr lang="es-ES" altLang="es-ES" sz="1400" dirty="0">
                <a:solidFill>
                  <a:schemeClr val="bg1"/>
                </a:solidFill>
                <a:latin typeface="Calibri" panose="020F0502020204030204" pitchFamily="34" charset="0"/>
                <a:cs typeface="Calibri" panose="020F0502020204030204" pitchFamily="34" charset="0"/>
              </a:rPr>
              <a:t>¿El mercado de </a:t>
            </a:r>
            <a:r>
              <a:rPr lang="es-ES" sz="1400" dirty="0">
                <a:solidFill>
                  <a:schemeClr val="bg1"/>
                </a:solidFill>
                <a:latin typeface="Calibri" panose="020F0502020204030204" pitchFamily="34" charset="0"/>
                <a:cs typeface="Calibri" panose="020F0502020204030204" pitchFamily="34" charset="0"/>
              </a:rPr>
              <a:t>consultoría de reputación, comunicación y asuntos públicos </a:t>
            </a:r>
            <a:r>
              <a:rPr lang="es-ES" altLang="es-ES" sz="1400" dirty="0">
                <a:solidFill>
                  <a:schemeClr val="bg1"/>
                </a:solidFill>
                <a:latin typeface="Calibri" panose="020F0502020204030204" pitchFamily="34" charset="0"/>
                <a:cs typeface="Calibri" panose="020F0502020204030204" pitchFamily="34" charset="0"/>
              </a:rPr>
              <a:t>, comercialmente hablando, cómo lo describirías?</a:t>
            </a:r>
            <a:endParaRPr lang="es-ES" sz="1400" dirty="0">
              <a:solidFill>
                <a:schemeClr val="bg1"/>
              </a:solidFill>
              <a:latin typeface="Calibri" panose="020F0502020204030204" pitchFamily="34" charset="0"/>
              <a:cs typeface="Calibri" panose="020F0502020204030204" pitchFamily="34" charset="0"/>
            </a:endParaRPr>
          </a:p>
        </p:txBody>
      </p:sp>
      <p:sp>
        <p:nvSpPr>
          <p:cNvPr id="18" name="Rectangle 31">
            <a:extLst>
              <a:ext uri="{FF2B5EF4-FFF2-40B4-BE49-F238E27FC236}">
                <a16:creationId xmlns:a16="http://schemas.microsoft.com/office/drawing/2014/main" id="{A710096E-156C-4894-8AEA-DBD72BDD9473}"/>
              </a:ext>
            </a:extLst>
          </p:cNvPr>
          <p:cNvSpPr>
            <a:spLocks noChangeArrowheads="1"/>
          </p:cNvSpPr>
          <p:nvPr/>
        </p:nvSpPr>
        <p:spPr bwMode="auto">
          <a:xfrm>
            <a:off x="3534680" y="5299347"/>
            <a:ext cx="631486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Hoy la competencia entre agencias de comunicación y las consultorías de negocios está muy fuerte. Las dos disputan el mercado y tratan de traer cada vez más clientes a su cartera. Y vence la disputa quien tiene la condición de ver el negocio del cliente de forma integrada.  </a:t>
            </a:r>
          </a:p>
        </p:txBody>
      </p:sp>
      <p:sp>
        <p:nvSpPr>
          <p:cNvPr id="19" name="Rectangle 26">
            <a:extLst>
              <a:ext uri="{FF2B5EF4-FFF2-40B4-BE49-F238E27FC236}">
                <a16:creationId xmlns:a16="http://schemas.microsoft.com/office/drawing/2014/main" id="{4006CEC1-E8F6-41A4-8A9B-CAE3F0A14912}"/>
              </a:ext>
            </a:extLst>
          </p:cNvPr>
          <p:cNvSpPr>
            <a:spLocks noChangeArrowheads="1"/>
          </p:cNvSpPr>
          <p:nvPr/>
        </p:nvSpPr>
        <p:spPr bwMode="auto">
          <a:xfrm>
            <a:off x="249000" y="708324"/>
            <a:ext cx="3253560" cy="876300"/>
          </a:xfrm>
          <a:prstGeom prst="rect">
            <a:avLst/>
          </a:prstGeom>
          <a:solidFill>
            <a:schemeClr val="tx1">
              <a:lumMod val="60000"/>
              <a:lumOff val="40000"/>
            </a:schemeClr>
          </a:solidFill>
          <a:ln w="3175">
            <a:solidFill>
              <a:schemeClr val="bg1"/>
            </a:solidFill>
            <a:miter lim="800000"/>
            <a:headEnd type="none" w="sm" len="sm"/>
            <a:tailEnd type="none" w="sm" len="sm"/>
          </a:ln>
          <a:effectLst/>
        </p:spPr>
        <p:txBody>
          <a:bodyPr anchor="ctr"/>
          <a:lstStyle/>
          <a:p>
            <a:pPr marL="498897" indent="-498897" eaLnBrk="1" hangingPunct="1">
              <a:buFont typeface="+mj-lt"/>
              <a:buAutoNum type="arabicPeriod" startAt="4"/>
              <a:defRPr/>
            </a:pPr>
            <a:r>
              <a:rPr lang="es-ES" sz="1400" dirty="0">
                <a:solidFill>
                  <a:schemeClr val="bg1"/>
                </a:solidFill>
                <a:latin typeface="Calibri" panose="020F0502020204030204" pitchFamily="34" charset="0"/>
                <a:cs typeface="Calibri" panose="020F0502020204030204" pitchFamily="34" charset="0"/>
              </a:rPr>
              <a:t>¿Dónde empieza y dónde termina  la venta en </a:t>
            </a:r>
            <a:r>
              <a:rPr lang="es-ES" sz="1400" dirty="0" err="1">
                <a:solidFill>
                  <a:schemeClr val="bg1"/>
                </a:solidFill>
                <a:latin typeface="Calibri" panose="020F0502020204030204" pitchFamily="34" charset="0"/>
                <a:cs typeface="Calibri" panose="020F0502020204030204" pitchFamily="34" charset="0"/>
              </a:rPr>
              <a:t>Llorente&amp;Cuenca</a:t>
            </a:r>
            <a:r>
              <a:rPr lang="es-ES" sz="1400" dirty="0">
                <a:solidFill>
                  <a:schemeClr val="bg1"/>
                </a:solidFill>
                <a:latin typeface="Calibri" panose="020F0502020204030204" pitchFamily="34" charset="0"/>
                <a:cs typeface="Calibri" panose="020F0502020204030204" pitchFamily="34" charset="0"/>
              </a:rPr>
              <a:t>?</a:t>
            </a:r>
          </a:p>
        </p:txBody>
      </p:sp>
      <p:sp>
        <p:nvSpPr>
          <p:cNvPr id="20" name="Rectangle 31">
            <a:extLst>
              <a:ext uri="{FF2B5EF4-FFF2-40B4-BE49-F238E27FC236}">
                <a16:creationId xmlns:a16="http://schemas.microsoft.com/office/drawing/2014/main" id="{7ED404B9-AC49-46C5-9DDB-16F60F07B9F9}"/>
              </a:ext>
            </a:extLst>
          </p:cNvPr>
          <p:cNvSpPr>
            <a:spLocks noChangeArrowheads="1"/>
          </p:cNvSpPr>
          <p:nvPr/>
        </p:nvSpPr>
        <p:spPr bwMode="auto">
          <a:xfrm>
            <a:off x="3534680" y="620688"/>
            <a:ext cx="6314864" cy="1009973"/>
          </a:xfrm>
          <a:prstGeom prst="rect">
            <a:avLst/>
          </a:prstGeom>
          <a:noFill/>
          <a:ln w="3175">
            <a:solidFill>
              <a:srgbClr val="FF0000"/>
            </a:solidFill>
            <a:miter lim="800000"/>
            <a:headEnd type="none" w="sm" len="sm"/>
            <a:tailEnd type="none" w="sm" len="sm"/>
          </a:ln>
          <a:extLst>
            <a:ext uri="{909E8E84-426E-40DD-AFC4-6F175D3DCCD1}">
              <a14:hiddenFill xmlns:a14="http://schemas.microsoft.com/office/drawing/2010/main">
                <a:solidFill>
                  <a:srgbClr val="FFFFFF"/>
                </a:solidFill>
              </a14:hiddenFill>
            </a:ext>
          </a:extLst>
        </p:spPr>
        <p:txBody>
          <a:bodyPr anchor="ctr"/>
          <a:lstStyle>
            <a:lvl1pPr marL="498475" indent="-498475">
              <a:spcBef>
                <a:spcPct val="60000"/>
              </a:spcBef>
              <a:spcAft>
                <a:spcPct val="30000"/>
              </a:spcAft>
              <a:buChar char="•"/>
              <a:defRPr sz="1100">
                <a:solidFill>
                  <a:srgbClr val="BF0509"/>
                </a:solidFill>
                <a:latin typeface="Arial" panose="020B0604020202020204" pitchFamily="34" charset="0"/>
              </a:defRPr>
            </a:lvl1pPr>
            <a:lvl2pPr marL="742950" indent="-285750">
              <a:lnSpc>
                <a:spcPct val="110000"/>
              </a:lnSpc>
              <a:spcBef>
                <a:spcPct val="50000"/>
              </a:spcBef>
              <a:buChar char="–"/>
              <a:defRPr sz="1100">
                <a:solidFill>
                  <a:srgbClr val="000000"/>
                </a:solidFill>
                <a:latin typeface="Arial" panose="020B0604020202020204" pitchFamily="34" charset="0"/>
              </a:defRPr>
            </a:lvl2pPr>
            <a:lvl3pPr marL="1143000" indent="-228600">
              <a:spcBef>
                <a:spcPct val="60000"/>
              </a:spcBef>
              <a:spcAft>
                <a:spcPct val="40000"/>
              </a:spcAft>
              <a:buClr>
                <a:srgbClr val="00457C"/>
              </a:buClr>
              <a:buChar char="•"/>
              <a:defRPr sz="1100">
                <a:solidFill>
                  <a:srgbClr val="BF0509"/>
                </a:solidFill>
                <a:latin typeface="Arial" panose="020B0604020202020204" pitchFamily="34" charset="0"/>
              </a:defRPr>
            </a:lvl3pPr>
            <a:lvl4pPr marL="1600200" indent="-228600">
              <a:spcBef>
                <a:spcPct val="10000"/>
              </a:spcBef>
              <a:spcAft>
                <a:spcPct val="50000"/>
              </a:spcAft>
              <a:buFont typeface="Symbol" panose="05050102010706020507" pitchFamily="18" charset="2"/>
              <a:buChar char="-"/>
              <a:defRPr sz="1100">
                <a:solidFill>
                  <a:srgbClr val="BF0509"/>
                </a:solidFill>
                <a:latin typeface="Arial" panose="020B0604020202020204" pitchFamily="34" charset="0"/>
              </a:defRPr>
            </a:lvl4pPr>
            <a:lvl5pPr marL="2057400" indent="-22860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5pPr>
            <a:lvl6pPr marL="25146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6pPr>
            <a:lvl7pPr marL="29718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7pPr>
            <a:lvl8pPr marL="34290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8pPr>
            <a:lvl9pPr marL="3886200" indent="-228600" eaLnBrk="0" fontAlgn="base" hangingPunct="0">
              <a:spcBef>
                <a:spcPct val="30000"/>
              </a:spcBef>
              <a:spcAft>
                <a:spcPct val="30000"/>
              </a:spcAft>
              <a:buFont typeface="Symbol" panose="05050102010706020507" pitchFamily="18" charset="2"/>
              <a:buChar char="-"/>
              <a:defRPr sz="1100">
                <a:solidFill>
                  <a:srgbClr val="BF0509"/>
                </a:solidFill>
                <a:latin typeface="Arial" panose="020B0604020202020204" pitchFamily="34" charset="0"/>
              </a:defRPr>
            </a:lvl9pPr>
          </a:lstStyle>
          <a:p>
            <a:pPr eaLnBrk="1" hangingPunct="1">
              <a:spcBef>
                <a:spcPct val="0"/>
              </a:spcBef>
              <a:spcAft>
                <a:spcPct val="0"/>
              </a:spcAft>
            </a:pPr>
            <a:r>
              <a:rPr lang="es-ES" altLang="es-ES" sz="1200" dirty="0">
                <a:solidFill>
                  <a:schemeClr val="tx1"/>
                </a:solidFill>
                <a:latin typeface="Calibri" panose="020F0502020204030204" pitchFamily="34" charset="0"/>
                <a:cs typeface="Calibri" panose="020F0502020204030204" pitchFamily="34" charset="0"/>
              </a:rPr>
              <a:t>La venta en LLYC comienza ya cuando nos presentamos y no termina, en mi opinión. Estamos constantemente vendiendo, aunque sean sólo ideas, que en el futuro se transforman en proyectos.</a:t>
            </a:r>
          </a:p>
        </p:txBody>
      </p:sp>
    </p:spTree>
    <p:extLst>
      <p:ext uri="{BB962C8B-B14F-4D97-AF65-F5344CB8AC3E}">
        <p14:creationId xmlns:p14="http://schemas.microsoft.com/office/powerpoint/2010/main" val="1601393487"/>
      </p:ext>
    </p:extLst>
  </p:cSld>
  <p:clrMapOvr>
    <a:masterClrMapping/>
  </p:clrMapOvr>
</p:sld>
</file>

<file path=ppt/theme/theme1.xml><?xml version="1.0" encoding="utf-8"?>
<a:theme xmlns:a="http://schemas.openxmlformats.org/drawingml/2006/main" name="BLUE C">
  <a:themeElements>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BLUE C">
      <a:majorFont>
        <a:latin typeface="DIN-MediumAlternate"/>
        <a:ea typeface=""/>
        <a:cs typeface=""/>
      </a:majorFont>
      <a:minorFont>
        <a:latin typeface="DIN-MediumAlternate"/>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BLUE C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BLUE C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BLUE C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BLUE C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BLUE C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BLUE C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BLUE C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11509</TotalTime>
  <Words>412</Words>
  <Application>Microsoft Office PowerPoint</Application>
  <PresentationFormat>Papel A4 (210 x 297 mm)</PresentationFormat>
  <Paragraphs>34</Paragraphs>
  <Slides>4</Slides>
  <Notes>1</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4</vt:i4>
      </vt:variant>
    </vt:vector>
  </HeadingPairs>
  <TitlesOfParts>
    <vt:vector size="13" baseType="lpstr">
      <vt:lpstr>Adelle</vt:lpstr>
      <vt:lpstr>Arial</vt:lpstr>
      <vt:lpstr>Arial Narrow</vt:lpstr>
      <vt:lpstr>Calibri</vt:lpstr>
      <vt:lpstr>DIN-MediumAlternate</vt:lpstr>
      <vt:lpstr>DIN-RegularAlternate</vt:lpstr>
      <vt:lpstr>Monotype Sorts</vt:lpstr>
      <vt:lpstr>Wingdings</vt:lpstr>
      <vt:lpstr>BLUE C</vt:lpstr>
      <vt:lpstr>Apresentação do PowerPoint</vt:lpstr>
      <vt:lpstr>Titulo del Punto</vt:lpstr>
      <vt:lpstr>Apresentação do PowerPoint</vt:lpstr>
      <vt:lpstr>Apresentação do PowerPoint</vt:lpstr>
    </vt:vector>
  </TitlesOfParts>
  <Company>ESIC Empresa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Doroteo</dc:creator>
  <cp:lastModifiedBy>Daniela Augusto</cp:lastModifiedBy>
  <cp:revision>770</cp:revision>
  <cp:lastPrinted>2014-07-07T08:15:56Z</cp:lastPrinted>
  <dcterms:created xsi:type="dcterms:W3CDTF">2018-06-18T16:36:22Z</dcterms:created>
  <dcterms:modified xsi:type="dcterms:W3CDTF">2019-04-25T18:40:44Z</dcterms:modified>
</cp:coreProperties>
</file>