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6"/>
  </p:notesMasterIdLst>
  <p:handoutMasterIdLst>
    <p:handoutMasterId r:id="rId7"/>
  </p:handoutMasterIdLst>
  <p:sldIdLst>
    <p:sldId id="561" r:id="rId2"/>
    <p:sldId id="1637" r:id="rId3"/>
    <p:sldId id="855" r:id="rId4"/>
    <p:sldId id="1643" r:id="rId5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0"/>
    <p:restoredTop sz="94896" autoAdjust="0"/>
  </p:normalViewPr>
  <p:slideViewPr>
    <p:cSldViewPr>
      <p:cViewPr>
        <p:scale>
          <a:sx n="120" d="100"/>
          <a:sy n="120" d="100"/>
        </p:scale>
        <p:origin x="864" y="-1072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Piensa de forma individual sobre cada una de las siguientes cuestiones que se te exponen a continuación sobre la venta y su contextualización.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Expón brevemente lo que interpretas o entiendes sobre cada una de ellas,  acompañando una breve reflexión explicitando tus razones.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7EE88F-5812-4953-AAE4-15D808FCF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381" y="1972970"/>
            <a:ext cx="3038475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Monotype Sorts" panose="01010601010101010101" pitchFamily="2" charset="2"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PREGUNTAS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1972970"/>
            <a:ext cx="6242050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26317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Tx/>
              <a:buAutoNum type="arabicPeriod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es vender?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5444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schemeClr val="tx1"/>
                </a:solidFill>
              </a:rPr>
              <a:t>Es la comercialización de productos o servicios que realiza una empresa o institución.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solidFill>
                  <a:schemeClr val="tx1"/>
                </a:solidFill>
              </a:rPr>
              <a:t>Es convencer a el otro de que adquiera un bien o servicio tuyo. 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918799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2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¿Te gusta vender? 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3832434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Sí, siempre y cuando sienta que vendo algo que comparto o en lo que creo.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soy de esos “vendedores de hielo a los esquimales”, debo sentir que lo que estoy vendiendo es algo que yo compraría.   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5242327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3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comercial nace o se hace?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5155331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Creo que hay personas que nacen con más habilidades comerciales que otras, pero que quienes no nacen con ellas pueden formarlas y potenciarlas.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 la personalidad adecuada, se pueden estudiar técnicas para ser más comercial.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1919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44500" indent="-444500" eaLnBrk="1" hangingPunct="1">
              <a:buFont typeface="+mj-lt"/>
              <a:buAutoNum type="arabicPeriod" startAt="5"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ué vende </a:t>
            </a:r>
            <a:r>
              <a:rPr lang="es-ES" alt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18325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Consultoría y asesoría en todas aquellas materias que involucren la reputación de una compañía.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Vende un activo intangible.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062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6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Cuándo el cliente rechaza una propuesta LL&amp;C, habitualmente,  ¿es porque lo deja sin hacer o es porque lo hace con otra firma?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976518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 menos en Chile, es casi 50 y 50, las veces que nos desestiman en una buena mayoría es por precio y se van con alguien de la competencia por menos dinero. Y en otras oportunidades desestiman el proyecto o iniciativa.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4242395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7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Cuál es, en tu opinión, el mayor y/o más recurrente error que se comete en la venta?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4155399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Vender lo que nosotros queremos y no lo que el cliente necesita.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Creer que sabemos que necesita, pero sin escucharlo con atención.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Vender productos o servicios no personalizados. </a:t>
            </a: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7BB3E94B-59C4-4012-AD28-487364151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5386983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just" eaLnBrk="1" hangingPunct="1">
              <a:buFont typeface="+mj-lt"/>
              <a:buAutoNum type="arabicPeriod" startAt="8"/>
              <a:defRPr/>
            </a:pP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mercado de 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consultoría de reputación, comunicación y asuntos públicos 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comercialmente hablando, cómo lo describirías?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A710096E-156C-4894-8AEA-DBD72BDD9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5299347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Muy complejo de entender para los directivos que no tienen formación o experiencia en estos ámbitos.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 un activo intangible y como tal, al no tener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KPI´s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tan medibles como los ratios financieros </a:t>
            </a:r>
            <a:r>
              <a:rPr lang="es-ES" altLang="es-ES"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 operacionales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lo convierten en un mercado difícil. </a:t>
            </a:r>
          </a:p>
        </p:txBody>
      </p:sp>
      <p:sp>
        <p:nvSpPr>
          <p:cNvPr id="19" name="Rectangle 26">
            <a:extLst>
              <a:ext uri="{FF2B5EF4-FFF2-40B4-BE49-F238E27FC236}">
                <a16:creationId xmlns:a16="http://schemas.microsoft.com/office/drawing/2014/main" id="{4006CEC1-E8F6-41A4-8A9B-CAE3F0A14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708324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4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¿Dónde empieza y dónde termina  la venta en </a:t>
            </a:r>
            <a:r>
              <a:rPr 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7ED404B9-AC49-46C5-9DDB-16F60F07B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620688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Empieza en la detección de una necesidad en alguna compañía y “termina” con la provisión de un servicio que cubre esa necesidad.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venta del servicio no termina nunca, pues el cliente siempre va teniendo más necesidades con el paso del tiempo. </a:t>
            </a:r>
          </a:p>
        </p:txBody>
      </p:sp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11620</TotalTime>
  <Words>494</Words>
  <Application>Microsoft Macintosh PowerPoint</Application>
  <PresentationFormat>A4 (210 x 297 mm)</PresentationFormat>
  <Paragraphs>42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4" baseType="lpstr">
      <vt:lpstr>ＭＳ Ｐゴシック</vt:lpstr>
      <vt:lpstr>Adelle</vt:lpstr>
      <vt:lpstr>Arial</vt:lpstr>
      <vt:lpstr>Arial Narrow</vt:lpstr>
      <vt:lpstr>Calibri</vt:lpstr>
      <vt:lpstr>DIN-MediumAlternate</vt:lpstr>
      <vt:lpstr>DIN-RegularAlternate</vt:lpstr>
      <vt:lpstr>Monotype Sorts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Jose Alvarez</cp:lastModifiedBy>
  <cp:revision>771</cp:revision>
  <cp:lastPrinted>2014-07-07T08:15:56Z</cp:lastPrinted>
  <dcterms:created xsi:type="dcterms:W3CDTF">2018-06-18T16:36:22Z</dcterms:created>
  <dcterms:modified xsi:type="dcterms:W3CDTF">2019-04-30T03:34:06Z</dcterms:modified>
</cp:coreProperties>
</file>