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57" r:id="rId3"/>
    <p:sldId id="258" r:id="rId4"/>
    <p:sldId id="259" r:id="rId5"/>
    <p:sldId id="260" r:id="rId6"/>
  </p:sldIdLst>
  <p:sldSz cx="12192000" cy="6858000"/>
  <p:notesSz cx="6858000" cy="9144000"/>
  <p:defaultTextStyle>
    <a:defPPr>
      <a:defRPr lang="es-DO"/>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Estilo medio 2 - Énfasis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5940675A-B579-460E-94D1-54222C63F5DA}" styleName="Sin estilo, cuadrícula de la tabla">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5000" autoAdjust="0"/>
    <p:restoredTop sz="94660"/>
  </p:normalViewPr>
  <p:slideViewPr>
    <p:cSldViewPr snapToGrid="0">
      <p:cViewPr>
        <p:scale>
          <a:sx n="73" d="100"/>
          <a:sy n="73" d="100"/>
        </p:scale>
        <p:origin x="618" y="-4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viewProps" Target="viewProps.xml"/><Relationship Id="rId3" Type="http://schemas.openxmlformats.org/officeDocument/2006/relationships/slide" Target="slides/slide2.xml"/><Relationship Id="rId7" Type="http://schemas.openxmlformats.org/officeDocument/2006/relationships/presProps" Target="presProp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5" Type="http://schemas.openxmlformats.org/officeDocument/2006/relationships/slide" Target="slides/slide4.xml"/><Relationship Id="rId10"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theme" Target="theme/theme1.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D667BCB5-DAC4-4A47-848B-343DE2B1015E}"/>
              </a:ext>
            </a:extLst>
          </p:cNvPr>
          <p:cNvSpPr>
            <a:spLocks noGrp="1"/>
          </p:cNvSpPr>
          <p:nvPr>
            <p:ph type="ctrTitle"/>
          </p:nvPr>
        </p:nvSpPr>
        <p:spPr>
          <a:xfrm>
            <a:off x="1524000" y="1122363"/>
            <a:ext cx="9144000" cy="2387600"/>
          </a:xfrm>
        </p:spPr>
        <p:txBody>
          <a:bodyPr anchor="b"/>
          <a:lstStyle>
            <a:lvl1pPr algn="ctr">
              <a:defRPr sz="6000"/>
            </a:lvl1pPr>
          </a:lstStyle>
          <a:p>
            <a:r>
              <a:rPr lang="es-ES"/>
              <a:t>Haga clic para modificar el estilo de título del patrón</a:t>
            </a:r>
            <a:endParaRPr lang="es-DO"/>
          </a:p>
        </p:txBody>
      </p:sp>
      <p:sp>
        <p:nvSpPr>
          <p:cNvPr id="3" name="Subtítulo 2">
            <a:extLst>
              <a:ext uri="{FF2B5EF4-FFF2-40B4-BE49-F238E27FC236}">
                <a16:creationId xmlns:a16="http://schemas.microsoft.com/office/drawing/2014/main" id="{3B8EF96F-ADFC-4F50-8EE5-372D2CB5F195}"/>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s-ES"/>
              <a:t>Haga clic para modificar el estilo de subtítulo del patrón</a:t>
            </a:r>
            <a:endParaRPr lang="es-DO"/>
          </a:p>
        </p:txBody>
      </p:sp>
      <p:sp>
        <p:nvSpPr>
          <p:cNvPr id="4" name="Marcador de fecha 3">
            <a:extLst>
              <a:ext uri="{FF2B5EF4-FFF2-40B4-BE49-F238E27FC236}">
                <a16:creationId xmlns:a16="http://schemas.microsoft.com/office/drawing/2014/main" id="{1D59FC06-557A-4D87-A76C-AFBC7B932143}"/>
              </a:ext>
            </a:extLst>
          </p:cNvPr>
          <p:cNvSpPr>
            <a:spLocks noGrp="1"/>
          </p:cNvSpPr>
          <p:nvPr>
            <p:ph type="dt" sz="half" idx="10"/>
          </p:nvPr>
        </p:nvSpPr>
        <p:spPr/>
        <p:txBody>
          <a:bodyPr/>
          <a:lstStyle/>
          <a:p>
            <a:fld id="{222A5C9B-A44F-4BB8-85D9-64ED49BD3A54}" type="datetimeFigureOut">
              <a:rPr lang="es-DO" smtClean="0"/>
              <a:t>2/8/2020</a:t>
            </a:fld>
            <a:endParaRPr lang="es-DO"/>
          </a:p>
        </p:txBody>
      </p:sp>
      <p:sp>
        <p:nvSpPr>
          <p:cNvPr id="5" name="Marcador de pie de página 4">
            <a:extLst>
              <a:ext uri="{FF2B5EF4-FFF2-40B4-BE49-F238E27FC236}">
                <a16:creationId xmlns:a16="http://schemas.microsoft.com/office/drawing/2014/main" id="{D9893301-0B3F-44BD-890A-5FF7169AA0D0}"/>
              </a:ext>
            </a:extLst>
          </p:cNvPr>
          <p:cNvSpPr>
            <a:spLocks noGrp="1"/>
          </p:cNvSpPr>
          <p:nvPr>
            <p:ph type="ftr" sz="quarter" idx="11"/>
          </p:nvPr>
        </p:nvSpPr>
        <p:spPr/>
        <p:txBody>
          <a:bodyPr/>
          <a:lstStyle/>
          <a:p>
            <a:endParaRPr lang="es-DO"/>
          </a:p>
        </p:txBody>
      </p:sp>
      <p:sp>
        <p:nvSpPr>
          <p:cNvPr id="6" name="Marcador de número de diapositiva 5">
            <a:extLst>
              <a:ext uri="{FF2B5EF4-FFF2-40B4-BE49-F238E27FC236}">
                <a16:creationId xmlns:a16="http://schemas.microsoft.com/office/drawing/2014/main" id="{74D9D81A-803C-4FAF-ACB2-14A1324BA800}"/>
              </a:ext>
            </a:extLst>
          </p:cNvPr>
          <p:cNvSpPr>
            <a:spLocks noGrp="1"/>
          </p:cNvSpPr>
          <p:nvPr>
            <p:ph type="sldNum" sz="quarter" idx="12"/>
          </p:nvPr>
        </p:nvSpPr>
        <p:spPr/>
        <p:txBody>
          <a:bodyPr/>
          <a:lstStyle/>
          <a:p>
            <a:fld id="{369E5120-7A0A-49AF-BD57-83BF065C1044}" type="slidenum">
              <a:rPr lang="es-DO" smtClean="0"/>
              <a:t>‹Nº›</a:t>
            </a:fld>
            <a:endParaRPr lang="es-DO"/>
          </a:p>
        </p:txBody>
      </p:sp>
    </p:spTree>
    <p:extLst>
      <p:ext uri="{BB962C8B-B14F-4D97-AF65-F5344CB8AC3E}">
        <p14:creationId xmlns:p14="http://schemas.microsoft.com/office/powerpoint/2010/main" val="43048763"/>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B376E688-28DB-4F20-BB72-81AD10BA6664}"/>
              </a:ext>
            </a:extLst>
          </p:cNvPr>
          <p:cNvSpPr>
            <a:spLocks noGrp="1"/>
          </p:cNvSpPr>
          <p:nvPr>
            <p:ph type="title"/>
          </p:nvPr>
        </p:nvSpPr>
        <p:spPr/>
        <p:txBody>
          <a:bodyPr/>
          <a:lstStyle/>
          <a:p>
            <a:r>
              <a:rPr lang="es-ES"/>
              <a:t>Haga clic para modificar el estilo de título del patrón</a:t>
            </a:r>
            <a:endParaRPr lang="es-DO"/>
          </a:p>
        </p:txBody>
      </p:sp>
      <p:sp>
        <p:nvSpPr>
          <p:cNvPr id="3" name="Marcador de contenido 2">
            <a:extLst>
              <a:ext uri="{FF2B5EF4-FFF2-40B4-BE49-F238E27FC236}">
                <a16:creationId xmlns:a16="http://schemas.microsoft.com/office/drawing/2014/main" id="{C20B2011-3C41-4E72-BFD7-F925017840D1}"/>
              </a:ext>
            </a:extLst>
          </p:cNvPr>
          <p:cNvSpPr>
            <a:spLocks noGrp="1"/>
          </p:cNvSpPr>
          <p:nvPr>
            <p:ph idx="1"/>
          </p:nvPr>
        </p:nvSpPr>
        <p:spPr/>
        <p:txBody>
          <a:body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endParaRPr lang="es-DO"/>
          </a:p>
        </p:txBody>
      </p:sp>
      <p:sp>
        <p:nvSpPr>
          <p:cNvPr id="4" name="Marcador de fecha 3">
            <a:extLst>
              <a:ext uri="{FF2B5EF4-FFF2-40B4-BE49-F238E27FC236}">
                <a16:creationId xmlns:a16="http://schemas.microsoft.com/office/drawing/2014/main" id="{7F225D76-E2F3-46C8-B619-F3782614B2B9}"/>
              </a:ext>
            </a:extLst>
          </p:cNvPr>
          <p:cNvSpPr>
            <a:spLocks noGrp="1"/>
          </p:cNvSpPr>
          <p:nvPr>
            <p:ph type="dt" sz="half" idx="10"/>
          </p:nvPr>
        </p:nvSpPr>
        <p:spPr/>
        <p:txBody>
          <a:bodyPr/>
          <a:lstStyle/>
          <a:p>
            <a:fld id="{222A5C9B-A44F-4BB8-85D9-64ED49BD3A54}" type="datetimeFigureOut">
              <a:rPr lang="es-DO" smtClean="0"/>
              <a:t>2/8/2020</a:t>
            </a:fld>
            <a:endParaRPr lang="es-DO"/>
          </a:p>
        </p:txBody>
      </p:sp>
      <p:sp>
        <p:nvSpPr>
          <p:cNvPr id="5" name="Marcador de pie de página 4">
            <a:extLst>
              <a:ext uri="{FF2B5EF4-FFF2-40B4-BE49-F238E27FC236}">
                <a16:creationId xmlns:a16="http://schemas.microsoft.com/office/drawing/2014/main" id="{276173E0-46E4-46A1-B65F-853A29B43ED4}"/>
              </a:ext>
            </a:extLst>
          </p:cNvPr>
          <p:cNvSpPr>
            <a:spLocks noGrp="1"/>
          </p:cNvSpPr>
          <p:nvPr>
            <p:ph type="ftr" sz="quarter" idx="11"/>
          </p:nvPr>
        </p:nvSpPr>
        <p:spPr/>
        <p:txBody>
          <a:bodyPr/>
          <a:lstStyle/>
          <a:p>
            <a:endParaRPr lang="es-DO"/>
          </a:p>
        </p:txBody>
      </p:sp>
      <p:sp>
        <p:nvSpPr>
          <p:cNvPr id="6" name="Marcador de número de diapositiva 5">
            <a:extLst>
              <a:ext uri="{FF2B5EF4-FFF2-40B4-BE49-F238E27FC236}">
                <a16:creationId xmlns:a16="http://schemas.microsoft.com/office/drawing/2014/main" id="{F0EDF8E9-793A-4DA4-8BB0-F34CD934134A}"/>
              </a:ext>
            </a:extLst>
          </p:cNvPr>
          <p:cNvSpPr>
            <a:spLocks noGrp="1"/>
          </p:cNvSpPr>
          <p:nvPr>
            <p:ph type="sldNum" sz="quarter" idx="12"/>
          </p:nvPr>
        </p:nvSpPr>
        <p:spPr/>
        <p:txBody>
          <a:bodyPr/>
          <a:lstStyle/>
          <a:p>
            <a:fld id="{369E5120-7A0A-49AF-BD57-83BF065C1044}" type="slidenum">
              <a:rPr lang="es-DO" smtClean="0"/>
              <a:t>‹Nº›</a:t>
            </a:fld>
            <a:endParaRPr lang="es-DO"/>
          </a:p>
        </p:txBody>
      </p:sp>
    </p:spTree>
    <p:extLst>
      <p:ext uri="{BB962C8B-B14F-4D97-AF65-F5344CB8AC3E}">
        <p14:creationId xmlns:p14="http://schemas.microsoft.com/office/powerpoint/2010/main" val="3479266867"/>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BA6B1932-9A1C-42D3-A85A-36122546142A}"/>
              </a:ext>
            </a:extLst>
          </p:cNvPr>
          <p:cNvSpPr>
            <a:spLocks noGrp="1"/>
          </p:cNvSpPr>
          <p:nvPr>
            <p:ph type="title"/>
          </p:nvPr>
        </p:nvSpPr>
        <p:spPr>
          <a:xfrm>
            <a:off x="831850" y="1709738"/>
            <a:ext cx="10515600" cy="2852737"/>
          </a:xfrm>
        </p:spPr>
        <p:txBody>
          <a:bodyPr anchor="b"/>
          <a:lstStyle>
            <a:lvl1pPr>
              <a:defRPr sz="6000"/>
            </a:lvl1pPr>
          </a:lstStyle>
          <a:p>
            <a:r>
              <a:rPr lang="es-ES"/>
              <a:t>Haga clic para modificar el estilo de título del patrón</a:t>
            </a:r>
            <a:endParaRPr lang="es-DO"/>
          </a:p>
        </p:txBody>
      </p:sp>
      <p:sp>
        <p:nvSpPr>
          <p:cNvPr id="3" name="Marcador de texto 2">
            <a:extLst>
              <a:ext uri="{FF2B5EF4-FFF2-40B4-BE49-F238E27FC236}">
                <a16:creationId xmlns:a16="http://schemas.microsoft.com/office/drawing/2014/main" id="{500088C4-30E2-4337-A22B-262E39685887}"/>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s-ES"/>
              <a:t>Haga clic para modificar los estilos de texto del patrón</a:t>
            </a:r>
          </a:p>
        </p:txBody>
      </p:sp>
      <p:sp>
        <p:nvSpPr>
          <p:cNvPr id="4" name="Marcador de fecha 3">
            <a:extLst>
              <a:ext uri="{FF2B5EF4-FFF2-40B4-BE49-F238E27FC236}">
                <a16:creationId xmlns:a16="http://schemas.microsoft.com/office/drawing/2014/main" id="{4BAA0C74-E248-4C94-ABDB-4A22A1AB7666}"/>
              </a:ext>
            </a:extLst>
          </p:cNvPr>
          <p:cNvSpPr>
            <a:spLocks noGrp="1"/>
          </p:cNvSpPr>
          <p:nvPr>
            <p:ph type="dt" sz="half" idx="10"/>
          </p:nvPr>
        </p:nvSpPr>
        <p:spPr/>
        <p:txBody>
          <a:bodyPr/>
          <a:lstStyle/>
          <a:p>
            <a:fld id="{222A5C9B-A44F-4BB8-85D9-64ED49BD3A54}" type="datetimeFigureOut">
              <a:rPr lang="es-DO" smtClean="0"/>
              <a:t>2/8/2020</a:t>
            </a:fld>
            <a:endParaRPr lang="es-DO"/>
          </a:p>
        </p:txBody>
      </p:sp>
      <p:sp>
        <p:nvSpPr>
          <p:cNvPr id="5" name="Marcador de pie de página 4">
            <a:extLst>
              <a:ext uri="{FF2B5EF4-FFF2-40B4-BE49-F238E27FC236}">
                <a16:creationId xmlns:a16="http://schemas.microsoft.com/office/drawing/2014/main" id="{8ACE5941-2BC2-4ABB-A2FB-E3237FBCD8B5}"/>
              </a:ext>
            </a:extLst>
          </p:cNvPr>
          <p:cNvSpPr>
            <a:spLocks noGrp="1"/>
          </p:cNvSpPr>
          <p:nvPr>
            <p:ph type="ftr" sz="quarter" idx="11"/>
          </p:nvPr>
        </p:nvSpPr>
        <p:spPr/>
        <p:txBody>
          <a:bodyPr/>
          <a:lstStyle/>
          <a:p>
            <a:endParaRPr lang="es-DO"/>
          </a:p>
        </p:txBody>
      </p:sp>
      <p:sp>
        <p:nvSpPr>
          <p:cNvPr id="6" name="Marcador de número de diapositiva 5">
            <a:extLst>
              <a:ext uri="{FF2B5EF4-FFF2-40B4-BE49-F238E27FC236}">
                <a16:creationId xmlns:a16="http://schemas.microsoft.com/office/drawing/2014/main" id="{FC31FC04-2C38-49A2-ACF9-8D7E33454747}"/>
              </a:ext>
            </a:extLst>
          </p:cNvPr>
          <p:cNvSpPr>
            <a:spLocks noGrp="1"/>
          </p:cNvSpPr>
          <p:nvPr>
            <p:ph type="sldNum" sz="quarter" idx="12"/>
          </p:nvPr>
        </p:nvSpPr>
        <p:spPr/>
        <p:txBody>
          <a:bodyPr/>
          <a:lstStyle/>
          <a:p>
            <a:fld id="{369E5120-7A0A-49AF-BD57-83BF065C1044}" type="slidenum">
              <a:rPr lang="es-DO" smtClean="0"/>
              <a:t>‹Nº›</a:t>
            </a:fld>
            <a:endParaRPr lang="es-DO"/>
          </a:p>
        </p:txBody>
      </p:sp>
    </p:spTree>
    <p:extLst>
      <p:ext uri="{BB962C8B-B14F-4D97-AF65-F5344CB8AC3E}">
        <p14:creationId xmlns:p14="http://schemas.microsoft.com/office/powerpoint/2010/main" val="1246936138"/>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C3CE08C2-919E-4546-BC57-BEB1054E105A}"/>
              </a:ext>
            </a:extLst>
          </p:cNvPr>
          <p:cNvSpPr>
            <a:spLocks noGrp="1"/>
          </p:cNvSpPr>
          <p:nvPr>
            <p:ph type="title"/>
          </p:nvPr>
        </p:nvSpPr>
        <p:spPr/>
        <p:txBody>
          <a:bodyPr/>
          <a:lstStyle/>
          <a:p>
            <a:r>
              <a:rPr lang="es-ES"/>
              <a:t>Haga clic para modificar el estilo de título del patrón</a:t>
            </a:r>
            <a:endParaRPr lang="es-DO"/>
          </a:p>
        </p:txBody>
      </p:sp>
      <p:sp>
        <p:nvSpPr>
          <p:cNvPr id="3" name="Marcador de contenido 2">
            <a:extLst>
              <a:ext uri="{FF2B5EF4-FFF2-40B4-BE49-F238E27FC236}">
                <a16:creationId xmlns:a16="http://schemas.microsoft.com/office/drawing/2014/main" id="{1BE2C2D7-4874-4C8E-9E9D-BB3B1BC7B777}"/>
              </a:ext>
            </a:extLst>
          </p:cNvPr>
          <p:cNvSpPr>
            <a:spLocks noGrp="1"/>
          </p:cNvSpPr>
          <p:nvPr>
            <p:ph sz="half" idx="1"/>
          </p:nvPr>
        </p:nvSpPr>
        <p:spPr>
          <a:xfrm>
            <a:off x="838200" y="1825625"/>
            <a:ext cx="5181600" cy="4351338"/>
          </a:xfrm>
        </p:spPr>
        <p:txBody>
          <a:body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endParaRPr lang="es-DO"/>
          </a:p>
        </p:txBody>
      </p:sp>
      <p:sp>
        <p:nvSpPr>
          <p:cNvPr id="4" name="Marcador de contenido 3">
            <a:extLst>
              <a:ext uri="{FF2B5EF4-FFF2-40B4-BE49-F238E27FC236}">
                <a16:creationId xmlns:a16="http://schemas.microsoft.com/office/drawing/2014/main" id="{19B4677A-C654-4618-B765-790FB0BA0D3F}"/>
              </a:ext>
            </a:extLst>
          </p:cNvPr>
          <p:cNvSpPr>
            <a:spLocks noGrp="1"/>
          </p:cNvSpPr>
          <p:nvPr>
            <p:ph sz="half" idx="2"/>
          </p:nvPr>
        </p:nvSpPr>
        <p:spPr>
          <a:xfrm>
            <a:off x="6172200" y="1825625"/>
            <a:ext cx="5181600" cy="4351338"/>
          </a:xfrm>
        </p:spPr>
        <p:txBody>
          <a:body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endParaRPr lang="es-DO"/>
          </a:p>
        </p:txBody>
      </p:sp>
      <p:sp>
        <p:nvSpPr>
          <p:cNvPr id="5" name="Marcador de fecha 4">
            <a:extLst>
              <a:ext uri="{FF2B5EF4-FFF2-40B4-BE49-F238E27FC236}">
                <a16:creationId xmlns:a16="http://schemas.microsoft.com/office/drawing/2014/main" id="{8F406543-D2D1-4E83-A48F-DB98A8ACF35C}"/>
              </a:ext>
            </a:extLst>
          </p:cNvPr>
          <p:cNvSpPr>
            <a:spLocks noGrp="1"/>
          </p:cNvSpPr>
          <p:nvPr>
            <p:ph type="dt" sz="half" idx="10"/>
          </p:nvPr>
        </p:nvSpPr>
        <p:spPr/>
        <p:txBody>
          <a:bodyPr/>
          <a:lstStyle/>
          <a:p>
            <a:fld id="{222A5C9B-A44F-4BB8-85D9-64ED49BD3A54}" type="datetimeFigureOut">
              <a:rPr lang="es-DO" smtClean="0"/>
              <a:t>2/8/2020</a:t>
            </a:fld>
            <a:endParaRPr lang="es-DO"/>
          </a:p>
        </p:txBody>
      </p:sp>
      <p:sp>
        <p:nvSpPr>
          <p:cNvPr id="6" name="Marcador de pie de página 5">
            <a:extLst>
              <a:ext uri="{FF2B5EF4-FFF2-40B4-BE49-F238E27FC236}">
                <a16:creationId xmlns:a16="http://schemas.microsoft.com/office/drawing/2014/main" id="{42BB3550-9009-407F-870D-DDD211D945EE}"/>
              </a:ext>
            </a:extLst>
          </p:cNvPr>
          <p:cNvSpPr>
            <a:spLocks noGrp="1"/>
          </p:cNvSpPr>
          <p:nvPr>
            <p:ph type="ftr" sz="quarter" idx="11"/>
          </p:nvPr>
        </p:nvSpPr>
        <p:spPr/>
        <p:txBody>
          <a:bodyPr/>
          <a:lstStyle/>
          <a:p>
            <a:endParaRPr lang="es-DO"/>
          </a:p>
        </p:txBody>
      </p:sp>
      <p:sp>
        <p:nvSpPr>
          <p:cNvPr id="7" name="Marcador de número de diapositiva 6">
            <a:extLst>
              <a:ext uri="{FF2B5EF4-FFF2-40B4-BE49-F238E27FC236}">
                <a16:creationId xmlns:a16="http://schemas.microsoft.com/office/drawing/2014/main" id="{18B7BE28-3E6A-492F-AA1F-4452DAE2B7C2}"/>
              </a:ext>
            </a:extLst>
          </p:cNvPr>
          <p:cNvSpPr>
            <a:spLocks noGrp="1"/>
          </p:cNvSpPr>
          <p:nvPr>
            <p:ph type="sldNum" sz="quarter" idx="12"/>
          </p:nvPr>
        </p:nvSpPr>
        <p:spPr/>
        <p:txBody>
          <a:bodyPr/>
          <a:lstStyle/>
          <a:p>
            <a:fld id="{369E5120-7A0A-49AF-BD57-83BF065C1044}" type="slidenum">
              <a:rPr lang="es-DO" smtClean="0"/>
              <a:t>‹Nº›</a:t>
            </a:fld>
            <a:endParaRPr lang="es-DO"/>
          </a:p>
        </p:txBody>
      </p:sp>
    </p:spTree>
    <p:extLst>
      <p:ext uri="{BB962C8B-B14F-4D97-AF65-F5344CB8AC3E}">
        <p14:creationId xmlns:p14="http://schemas.microsoft.com/office/powerpoint/2010/main" val="3302945905"/>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304AB9E0-5E12-409B-B661-3A47EE07C0C9}"/>
              </a:ext>
            </a:extLst>
          </p:cNvPr>
          <p:cNvSpPr>
            <a:spLocks noGrp="1"/>
          </p:cNvSpPr>
          <p:nvPr>
            <p:ph type="title"/>
          </p:nvPr>
        </p:nvSpPr>
        <p:spPr>
          <a:xfrm>
            <a:off x="839788" y="365125"/>
            <a:ext cx="10515600" cy="1325563"/>
          </a:xfrm>
        </p:spPr>
        <p:txBody>
          <a:bodyPr/>
          <a:lstStyle/>
          <a:p>
            <a:r>
              <a:rPr lang="es-ES"/>
              <a:t>Haga clic para modificar el estilo de título del patrón</a:t>
            </a:r>
            <a:endParaRPr lang="es-DO"/>
          </a:p>
        </p:txBody>
      </p:sp>
      <p:sp>
        <p:nvSpPr>
          <p:cNvPr id="3" name="Marcador de texto 2">
            <a:extLst>
              <a:ext uri="{FF2B5EF4-FFF2-40B4-BE49-F238E27FC236}">
                <a16:creationId xmlns:a16="http://schemas.microsoft.com/office/drawing/2014/main" id="{46B277BD-83B3-4861-B010-BD9C9CD3BF1E}"/>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a:t>Haga clic para modificar los estilos de texto del patrón</a:t>
            </a:r>
          </a:p>
        </p:txBody>
      </p:sp>
      <p:sp>
        <p:nvSpPr>
          <p:cNvPr id="4" name="Marcador de contenido 3">
            <a:extLst>
              <a:ext uri="{FF2B5EF4-FFF2-40B4-BE49-F238E27FC236}">
                <a16:creationId xmlns:a16="http://schemas.microsoft.com/office/drawing/2014/main" id="{DF9556BD-2D15-449F-B58A-C21A12214FA9}"/>
              </a:ext>
            </a:extLst>
          </p:cNvPr>
          <p:cNvSpPr>
            <a:spLocks noGrp="1"/>
          </p:cNvSpPr>
          <p:nvPr>
            <p:ph sz="half" idx="2"/>
          </p:nvPr>
        </p:nvSpPr>
        <p:spPr>
          <a:xfrm>
            <a:off x="839788" y="2505075"/>
            <a:ext cx="5157787" cy="3684588"/>
          </a:xfrm>
        </p:spPr>
        <p:txBody>
          <a:body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endParaRPr lang="es-DO"/>
          </a:p>
        </p:txBody>
      </p:sp>
      <p:sp>
        <p:nvSpPr>
          <p:cNvPr id="5" name="Marcador de texto 4">
            <a:extLst>
              <a:ext uri="{FF2B5EF4-FFF2-40B4-BE49-F238E27FC236}">
                <a16:creationId xmlns:a16="http://schemas.microsoft.com/office/drawing/2014/main" id="{4F0033DE-F803-4D8D-A2D4-C522828C86F0}"/>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a:t>Haga clic para modificar los estilos de texto del patrón</a:t>
            </a:r>
          </a:p>
        </p:txBody>
      </p:sp>
      <p:sp>
        <p:nvSpPr>
          <p:cNvPr id="6" name="Marcador de contenido 5">
            <a:extLst>
              <a:ext uri="{FF2B5EF4-FFF2-40B4-BE49-F238E27FC236}">
                <a16:creationId xmlns:a16="http://schemas.microsoft.com/office/drawing/2014/main" id="{DAD0310C-85D9-4429-8D81-08266D253F4E}"/>
              </a:ext>
            </a:extLst>
          </p:cNvPr>
          <p:cNvSpPr>
            <a:spLocks noGrp="1"/>
          </p:cNvSpPr>
          <p:nvPr>
            <p:ph sz="quarter" idx="4"/>
          </p:nvPr>
        </p:nvSpPr>
        <p:spPr>
          <a:xfrm>
            <a:off x="6172200" y="2505075"/>
            <a:ext cx="5183188" cy="3684588"/>
          </a:xfrm>
        </p:spPr>
        <p:txBody>
          <a:body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endParaRPr lang="es-DO"/>
          </a:p>
        </p:txBody>
      </p:sp>
      <p:sp>
        <p:nvSpPr>
          <p:cNvPr id="7" name="Marcador de fecha 6">
            <a:extLst>
              <a:ext uri="{FF2B5EF4-FFF2-40B4-BE49-F238E27FC236}">
                <a16:creationId xmlns:a16="http://schemas.microsoft.com/office/drawing/2014/main" id="{96956935-44DD-48A9-B952-DEC7583833F5}"/>
              </a:ext>
            </a:extLst>
          </p:cNvPr>
          <p:cNvSpPr>
            <a:spLocks noGrp="1"/>
          </p:cNvSpPr>
          <p:nvPr>
            <p:ph type="dt" sz="half" idx="10"/>
          </p:nvPr>
        </p:nvSpPr>
        <p:spPr/>
        <p:txBody>
          <a:bodyPr/>
          <a:lstStyle/>
          <a:p>
            <a:fld id="{222A5C9B-A44F-4BB8-85D9-64ED49BD3A54}" type="datetimeFigureOut">
              <a:rPr lang="es-DO" smtClean="0"/>
              <a:t>2/8/2020</a:t>
            </a:fld>
            <a:endParaRPr lang="es-DO"/>
          </a:p>
        </p:txBody>
      </p:sp>
      <p:sp>
        <p:nvSpPr>
          <p:cNvPr id="8" name="Marcador de pie de página 7">
            <a:extLst>
              <a:ext uri="{FF2B5EF4-FFF2-40B4-BE49-F238E27FC236}">
                <a16:creationId xmlns:a16="http://schemas.microsoft.com/office/drawing/2014/main" id="{07AE53A0-6713-4E77-A36B-CBB062D9839F}"/>
              </a:ext>
            </a:extLst>
          </p:cNvPr>
          <p:cNvSpPr>
            <a:spLocks noGrp="1"/>
          </p:cNvSpPr>
          <p:nvPr>
            <p:ph type="ftr" sz="quarter" idx="11"/>
          </p:nvPr>
        </p:nvSpPr>
        <p:spPr/>
        <p:txBody>
          <a:bodyPr/>
          <a:lstStyle/>
          <a:p>
            <a:endParaRPr lang="es-DO"/>
          </a:p>
        </p:txBody>
      </p:sp>
      <p:sp>
        <p:nvSpPr>
          <p:cNvPr id="9" name="Marcador de número de diapositiva 8">
            <a:extLst>
              <a:ext uri="{FF2B5EF4-FFF2-40B4-BE49-F238E27FC236}">
                <a16:creationId xmlns:a16="http://schemas.microsoft.com/office/drawing/2014/main" id="{B9DE4B16-BC9C-49E1-86DD-34A8C98ABE16}"/>
              </a:ext>
            </a:extLst>
          </p:cNvPr>
          <p:cNvSpPr>
            <a:spLocks noGrp="1"/>
          </p:cNvSpPr>
          <p:nvPr>
            <p:ph type="sldNum" sz="quarter" idx="12"/>
          </p:nvPr>
        </p:nvSpPr>
        <p:spPr/>
        <p:txBody>
          <a:bodyPr/>
          <a:lstStyle/>
          <a:p>
            <a:fld id="{369E5120-7A0A-49AF-BD57-83BF065C1044}" type="slidenum">
              <a:rPr lang="es-DO" smtClean="0"/>
              <a:t>‹Nº›</a:t>
            </a:fld>
            <a:endParaRPr lang="es-DO"/>
          </a:p>
        </p:txBody>
      </p:sp>
    </p:spTree>
    <p:extLst>
      <p:ext uri="{BB962C8B-B14F-4D97-AF65-F5344CB8AC3E}">
        <p14:creationId xmlns:p14="http://schemas.microsoft.com/office/powerpoint/2010/main" val="240561149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olo el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3E28E0E9-D5B2-4D7C-914E-4BADC75D120D}"/>
              </a:ext>
            </a:extLst>
          </p:cNvPr>
          <p:cNvSpPr>
            <a:spLocks noGrp="1"/>
          </p:cNvSpPr>
          <p:nvPr>
            <p:ph type="title"/>
          </p:nvPr>
        </p:nvSpPr>
        <p:spPr/>
        <p:txBody>
          <a:bodyPr/>
          <a:lstStyle/>
          <a:p>
            <a:r>
              <a:rPr lang="es-ES"/>
              <a:t>Haga clic para modificar el estilo de título del patrón</a:t>
            </a:r>
            <a:endParaRPr lang="es-DO"/>
          </a:p>
        </p:txBody>
      </p:sp>
      <p:sp>
        <p:nvSpPr>
          <p:cNvPr id="3" name="Marcador de fecha 2">
            <a:extLst>
              <a:ext uri="{FF2B5EF4-FFF2-40B4-BE49-F238E27FC236}">
                <a16:creationId xmlns:a16="http://schemas.microsoft.com/office/drawing/2014/main" id="{8681793B-2459-4E1A-9F8A-421E24095ABD}"/>
              </a:ext>
            </a:extLst>
          </p:cNvPr>
          <p:cNvSpPr>
            <a:spLocks noGrp="1"/>
          </p:cNvSpPr>
          <p:nvPr>
            <p:ph type="dt" sz="half" idx="10"/>
          </p:nvPr>
        </p:nvSpPr>
        <p:spPr/>
        <p:txBody>
          <a:bodyPr/>
          <a:lstStyle/>
          <a:p>
            <a:fld id="{222A5C9B-A44F-4BB8-85D9-64ED49BD3A54}" type="datetimeFigureOut">
              <a:rPr lang="es-DO" smtClean="0"/>
              <a:t>2/8/2020</a:t>
            </a:fld>
            <a:endParaRPr lang="es-DO"/>
          </a:p>
        </p:txBody>
      </p:sp>
      <p:sp>
        <p:nvSpPr>
          <p:cNvPr id="4" name="Marcador de pie de página 3">
            <a:extLst>
              <a:ext uri="{FF2B5EF4-FFF2-40B4-BE49-F238E27FC236}">
                <a16:creationId xmlns:a16="http://schemas.microsoft.com/office/drawing/2014/main" id="{7F387021-4E11-4647-9BEA-4D755B465842}"/>
              </a:ext>
            </a:extLst>
          </p:cNvPr>
          <p:cNvSpPr>
            <a:spLocks noGrp="1"/>
          </p:cNvSpPr>
          <p:nvPr>
            <p:ph type="ftr" sz="quarter" idx="11"/>
          </p:nvPr>
        </p:nvSpPr>
        <p:spPr/>
        <p:txBody>
          <a:bodyPr/>
          <a:lstStyle/>
          <a:p>
            <a:endParaRPr lang="es-DO"/>
          </a:p>
        </p:txBody>
      </p:sp>
      <p:sp>
        <p:nvSpPr>
          <p:cNvPr id="5" name="Marcador de número de diapositiva 4">
            <a:extLst>
              <a:ext uri="{FF2B5EF4-FFF2-40B4-BE49-F238E27FC236}">
                <a16:creationId xmlns:a16="http://schemas.microsoft.com/office/drawing/2014/main" id="{4D471421-4065-4FD1-B8BB-64CF8D786C71}"/>
              </a:ext>
            </a:extLst>
          </p:cNvPr>
          <p:cNvSpPr>
            <a:spLocks noGrp="1"/>
          </p:cNvSpPr>
          <p:nvPr>
            <p:ph type="sldNum" sz="quarter" idx="12"/>
          </p:nvPr>
        </p:nvSpPr>
        <p:spPr/>
        <p:txBody>
          <a:bodyPr/>
          <a:lstStyle/>
          <a:p>
            <a:fld id="{369E5120-7A0A-49AF-BD57-83BF065C1044}" type="slidenum">
              <a:rPr lang="es-DO" smtClean="0"/>
              <a:t>‹Nº›</a:t>
            </a:fld>
            <a:endParaRPr lang="es-DO"/>
          </a:p>
        </p:txBody>
      </p:sp>
    </p:spTree>
    <p:extLst>
      <p:ext uri="{BB962C8B-B14F-4D97-AF65-F5344CB8AC3E}">
        <p14:creationId xmlns:p14="http://schemas.microsoft.com/office/powerpoint/2010/main" val="523838656"/>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Marcador de fecha 1">
            <a:extLst>
              <a:ext uri="{FF2B5EF4-FFF2-40B4-BE49-F238E27FC236}">
                <a16:creationId xmlns:a16="http://schemas.microsoft.com/office/drawing/2014/main" id="{2F8FE870-CECF-4C40-8C9B-0F6A5FB5E3A6}"/>
              </a:ext>
            </a:extLst>
          </p:cNvPr>
          <p:cNvSpPr>
            <a:spLocks noGrp="1"/>
          </p:cNvSpPr>
          <p:nvPr>
            <p:ph type="dt" sz="half" idx="10"/>
          </p:nvPr>
        </p:nvSpPr>
        <p:spPr/>
        <p:txBody>
          <a:bodyPr/>
          <a:lstStyle/>
          <a:p>
            <a:fld id="{222A5C9B-A44F-4BB8-85D9-64ED49BD3A54}" type="datetimeFigureOut">
              <a:rPr lang="es-DO" smtClean="0"/>
              <a:t>2/8/2020</a:t>
            </a:fld>
            <a:endParaRPr lang="es-DO"/>
          </a:p>
        </p:txBody>
      </p:sp>
      <p:sp>
        <p:nvSpPr>
          <p:cNvPr id="3" name="Marcador de pie de página 2">
            <a:extLst>
              <a:ext uri="{FF2B5EF4-FFF2-40B4-BE49-F238E27FC236}">
                <a16:creationId xmlns:a16="http://schemas.microsoft.com/office/drawing/2014/main" id="{04C51B76-B5DE-4AC3-8F82-B26106CEE4F5}"/>
              </a:ext>
            </a:extLst>
          </p:cNvPr>
          <p:cNvSpPr>
            <a:spLocks noGrp="1"/>
          </p:cNvSpPr>
          <p:nvPr>
            <p:ph type="ftr" sz="quarter" idx="11"/>
          </p:nvPr>
        </p:nvSpPr>
        <p:spPr/>
        <p:txBody>
          <a:bodyPr/>
          <a:lstStyle/>
          <a:p>
            <a:endParaRPr lang="es-DO"/>
          </a:p>
        </p:txBody>
      </p:sp>
      <p:sp>
        <p:nvSpPr>
          <p:cNvPr id="4" name="Marcador de número de diapositiva 3">
            <a:extLst>
              <a:ext uri="{FF2B5EF4-FFF2-40B4-BE49-F238E27FC236}">
                <a16:creationId xmlns:a16="http://schemas.microsoft.com/office/drawing/2014/main" id="{794EBA26-7D8E-4B7C-8967-A7E5ABA8F317}"/>
              </a:ext>
            </a:extLst>
          </p:cNvPr>
          <p:cNvSpPr>
            <a:spLocks noGrp="1"/>
          </p:cNvSpPr>
          <p:nvPr>
            <p:ph type="sldNum" sz="quarter" idx="12"/>
          </p:nvPr>
        </p:nvSpPr>
        <p:spPr/>
        <p:txBody>
          <a:bodyPr/>
          <a:lstStyle/>
          <a:p>
            <a:fld id="{369E5120-7A0A-49AF-BD57-83BF065C1044}" type="slidenum">
              <a:rPr lang="es-DO" smtClean="0"/>
              <a:t>‹Nº›</a:t>
            </a:fld>
            <a:endParaRPr lang="es-DO"/>
          </a:p>
        </p:txBody>
      </p:sp>
    </p:spTree>
    <p:extLst>
      <p:ext uri="{BB962C8B-B14F-4D97-AF65-F5344CB8AC3E}">
        <p14:creationId xmlns:p14="http://schemas.microsoft.com/office/powerpoint/2010/main" val="51745997"/>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97C277DC-06FE-4B35-A12A-92D4DEE3F2BC}"/>
              </a:ext>
            </a:extLst>
          </p:cNvPr>
          <p:cNvSpPr>
            <a:spLocks noGrp="1"/>
          </p:cNvSpPr>
          <p:nvPr>
            <p:ph type="title"/>
          </p:nvPr>
        </p:nvSpPr>
        <p:spPr>
          <a:xfrm>
            <a:off x="839788" y="457200"/>
            <a:ext cx="3932237" cy="1600200"/>
          </a:xfrm>
        </p:spPr>
        <p:txBody>
          <a:bodyPr anchor="b"/>
          <a:lstStyle>
            <a:lvl1pPr>
              <a:defRPr sz="3200"/>
            </a:lvl1pPr>
          </a:lstStyle>
          <a:p>
            <a:r>
              <a:rPr lang="es-ES"/>
              <a:t>Haga clic para modificar el estilo de título del patrón</a:t>
            </a:r>
            <a:endParaRPr lang="es-DO"/>
          </a:p>
        </p:txBody>
      </p:sp>
      <p:sp>
        <p:nvSpPr>
          <p:cNvPr id="3" name="Marcador de contenido 2">
            <a:extLst>
              <a:ext uri="{FF2B5EF4-FFF2-40B4-BE49-F238E27FC236}">
                <a16:creationId xmlns:a16="http://schemas.microsoft.com/office/drawing/2014/main" id="{7817E9B5-E261-42C4-9D87-2C3D2479DB64}"/>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endParaRPr lang="es-DO"/>
          </a:p>
        </p:txBody>
      </p:sp>
      <p:sp>
        <p:nvSpPr>
          <p:cNvPr id="4" name="Marcador de texto 3">
            <a:extLst>
              <a:ext uri="{FF2B5EF4-FFF2-40B4-BE49-F238E27FC236}">
                <a16:creationId xmlns:a16="http://schemas.microsoft.com/office/drawing/2014/main" id="{886775ED-8F5E-4856-B9CD-7C939CFF83DB}"/>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s-ES"/>
              <a:t>Haga clic para modificar los estilos de texto del patrón</a:t>
            </a:r>
          </a:p>
        </p:txBody>
      </p:sp>
      <p:sp>
        <p:nvSpPr>
          <p:cNvPr id="5" name="Marcador de fecha 4">
            <a:extLst>
              <a:ext uri="{FF2B5EF4-FFF2-40B4-BE49-F238E27FC236}">
                <a16:creationId xmlns:a16="http://schemas.microsoft.com/office/drawing/2014/main" id="{159F0FCE-E6C2-4F88-B595-02510840CD8C}"/>
              </a:ext>
            </a:extLst>
          </p:cNvPr>
          <p:cNvSpPr>
            <a:spLocks noGrp="1"/>
          </p:cNvSpPr>
          <p:nvPr>
            <p:ph type="dt" sz="half" idx="10"/>
          </p:nvPr>
        </p:nvSpPr>
        <p:spPr/>
        <p:txBody>
          <a:bodyPr/>
          <a:lstStyle/>
          <a:p>
            <a:fld id="{222A5C9B-A44F-4BB8-85D9-64ED49BD3A54}" type="datetimeFigureOut">
              <a:rPr lang="es-DO" smtClean="0"/>
              <a:t>2/8/2020</a:t>
            </a:fld>
            <a:endParaRPr lang="es-DO"/>
          </a:p>
        </p:txBody>
      </p:sp>
      <p:sp>
        <p:nvSpPr>
          <p:cNvPr id="6" name="Marcador de pie de página 5">
            <a:extLst>
              <a:ext uri="{FF2B5EF4-FFF2-40B4-BE49-F238E27FC236}">
                <a16:creationId xmlns:a16="http://schemas.microsoft.com/office/drawing/2014/main" id="{C930CD9C-7BC9-47E5-9ABE-798791AA9BDB}"/>
              </a:ext>
            </a:extLst>
          </p:cNvPr>
          <p:cNvSpPr>
            <a:spLocks noGrp="1"/>
          </p:cNvSpPr>
          <p:nvPr>
            <p:ph type="ftr" sz="quarter" idx="11"/>
          </p:nvPr>
        </p:nvSpPr>
        <p:spPr/>
        <p:txBody>
          <a:bodyPr/>
          <a:lstStyle/>
          <a:p>
            <a:endParaRPr lang="es-DO"/>
          </a:p>
        </p:txBody>
      </p:sp>
      <p:sp>
        <p:nvSpPr>
          <p:cNvPr id="7" name="Marcador de número de diapositiva 6">
            <a:extLst>
              <a:ext uri="{FF2B5EF4-FFF2-40B4-BE49-F238E27FC236}">
                <a16:creationId xmlns:a16="http://schemas.microsoft.com/office/drawing/2014/main" id="{C670AB49-8A39-4CCD-87DD-326AB8FF798E}"/>
              </a:ext>
            </a:extLst>
          </p:cNvPr>
          <p:cNvSpPr>
            <a:spLocks noGrp="1"/>
          </p:cNvSpPr>
          <p:nvPr>
            <p:ph type="sldNum" sz="quarter" idx="12"/>
          </p:nvPr>
        </p:nvSpPr>
        <p:spPr/>
        <p:txBody>
          <a:bodyPr/>
          <a:lstStyle/>
          <a:p>
            <a:fld id="{369E5120-7A0A-49AF-BD57-83BF065C1044}" type="slidenum">
              <a:rPr lang="es-DO" smtClean="0"/>
              <a:t>‹Nº›</a:t>
            </a:fld>
            <a:endParaRPr lang="es-DO"/>
          </a:p>
        </p:txBody>
      </p:sp>
    </p:spTree>
    <p:extLst>
      <p:ext uri="{BB962C8B-B14F-4D97-AF65-F5344CB8AC3E}">
        <p14:creationId xmlns:p14="http://schemas.microsoft.com/office/powerpoint/2010/main" val="449452759"/>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FA0585DE-748B-463E-A154-9C9C7C9D9424}"/>
              </a:ext>
            </a:extLst>
          </p:cNvPr>
          <p:cNvSpPr>
            <a:spLocks noGrp="1"/>
          </p:cNvSpPr>
          <p:nvPr>
            <p:ph type="title"/>
          </p:nvPr>
        </p:nvSpPr>
        <p:spPr>
          <a:xfrm>
            <a:off x="839788" y="457200"/>
            <a:ext cx="3932237" cy="1600200"/>
          </a:xfrm>
        </p:spPr>
        <p:txBody>
          <a:bodyPr anchor="b"/>
          <a:lstStyle>
            <a:lvl1pPr>
              <a:defRPr sz="3200"/>
            </a:lvl1pPr>
          </a:lstStyle>
          <a:p>
            <a:r>
              <a:rPr lang="es-ES"/>
              <a:t>Haga clic para modificar el estilo de título del patrón</a:t>
            </a:r>
            <a:endParaRPr lang="es-DO"/>
          </a:p>
        </p:txBody>
      </p:sp>
      <p:sp>
        <p:nvSpPr>
          <p:cNvPr id="3" name="Marcador de posición de imagen 2">
            <a:extLst>
              <a:ext uri="{FF2B5EF4-FFF2-40B4-BE49-F238E27FC236}">
                <a16:creationId xmlns:a16="http://schemas.microsoft.com/office/drawing/2014/main" id="{AF510B2F-102E-4653-AC7F-F601A9C901B7}"/>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s-DO"/>
          </a:p>
        </p:txBody>
      </p:sp>
      <p:sp>
        <p:nvSpPr>
          <p:cNvPr id="4" name="Marcador de texto 3">
            <a:extLst>
              <a:ext uri="{FF2B5EF4-FFF2-40B4-BE49-F238E27FC236}">
                <a16:creationId xmlns:a16="http://schemas.microsoft.com/office/drawing/2014/main" id="{CF0B5387-8D2C-4B87-8D0C-C44B11FF49B9}"/>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s-ES"/>
              <a:t>Haga clic para modificar los estilos de texto del patrón</a:t>
            </a:r>
          </a:p>
        </p:txBody>
      </p:sp>
      <p:sp>
        <p:nvSpPr>
          <p:cNvPr id="5" name="Marcador de fecha 4">
            <a:extLst>
              <a:ext uri="{FF2B5EF4-FFF2-40B4-BE49-F238E27FC236}">
                <a16:creationId xmlns:a16="http://schemas.microsoft.com/office/drawing/2014/main" id="{E034E4E9-A4A7-4F6E-8AFF-CA7293C45F0E}"/>
              </a:ext>
            </a:extLst>
          </p:cNvPr>
          <p:cNvSpPr>
            <a:spLocks noGrp="1"/>
          </p:cNvSpPr>
          <p:nvPr>
            <p:ph type="dt" sz="half" idx="10"/>
          </p:nvPr>
        </p:nvSpPr>
        <p:spPr/>
        <p:txBody>
          <a:bodyPr/>
          <a:lstStyle/>
          <a:p>
            <a:fld id="{222A5C9B-A44F-4BB8-85D9-64ED49BD3A54}" type="datetimeFigureOut">
              <a:rPr lang="es-DO" smtClean="0"/>
              <a:t>2/8/2020</a:t>
            </a:fld>
            <a:endParaRPr lang="es-DO"/>
          </a:p>
        </p:txBody>
      </p:sp>
      <p:sp>
        <p:nvSpPr>
          <p:cNvPr id="6" name="Marcador de pie de página 5">
            <a:extLst>
              <a:ext uri="{FF2B5EF4-FFF2-40B4-BE49-F238E27FC236}">
                <a16:creationId xmlns:a16="http://schemas.microsoft.com/office/drawing/2014/main" id="{ED05815F-8000-4A23-814B-DEC511DAEA8C}"/>
              </a:ext>
            </a:extLst>
          </p:cNvPr>
          <p:cNvSpPr>
            <a:spLocks noGrp="1"/>
          </p:cNvSpPr>
          <p:nvPr>
            <p:ph type="ftr" sz="quarter" idx="11"/>
          </p:nvPr>
        </p:nvSpPr>
        <p:spPr/>
        <p:txBody>
          <a:bodyPr/>
          <a:lstStyle/>
          <a:p>
            <a:endParaRPr lang="es-DO"/>
          </a:p>
        </p:txBody>
      </p:sp>
      <p:sp>
        <p:nvSpPr>
          <p:cNvPr id="7" name="Marcador de número de diapositiva 6">
            <a:extLst>
              <a:ext uri="{FF2B5EF4-FFF2-40B4-BE49-F238E27FC236}">
                <a16:creationId xmlns:a16="http://schemas.microsoft.com/office/drawing/2014/main" id="{E89D16B8-94B9-4B47-925B-194DB99CB43C}"/>
              </a:ext>
            </a:extLst>
          </p:cNvPr>
          <p:cNvSpPr>
            <a:spLocks noGrp="1"/>
          </p:cNvSpPr>
          <p:nvPr>
            <p:ph type="sldNum" sz="quarter" idx="12"/>
          </p:nvPr>
        </p:nvSpPr>
        <p:spPr/>
        <p:txBody>
          <a:bodyPr/>
          <a:lstStyle/>
          <a:p>
            <a:fld id="{369E5120-7A0A-49AF-BD57-83BF065C1044}" type="slidenum">
              <a:rPr lang="es-DO" smtClean="0"/>
              <a:t>‹Nº›</a:t>
            </a:fld>
            <a:endParaRPr lang="es-DO"/>
          </a:p>
        </p:txBody>
      </p:sp>
    </p:spTree>
    <p:extLst>
      <p:ext uri="{BB962C8B-B14F-4D97-AF65-F5344CB8AC3E}">
        <p14:creationId xmlns:p14="http://schemas.microsoft.com/office/powerpoint/2010/main" val="107636055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489C1FAC-21F3-4DDF-A4E6-06D38B1834AE}"/>
              </a:ext>
            </a:extLst>
          </p:cNvPr>
          <p:cNvSpPr>
            <a:spLocks noGrp="1"/>
          </p:cNvSpPr>
          <p:nvPr>
            <p:ph type="title"/>
          </p:nvPr>
        </p:nvSpPr>
        <p:spPr/>
        <p:txBody>
          <a:bodyPr/>
          <a:lstStyle/>
          <a:p>
            <a:r>
              <a:rPr lang="es-ES"/>
              <a:t>Haga clic para modificar el estilo de título del patrón</a:t>
            </a:r>
            <a:endParaRPr lang="es-DO"/>
          </a:p>
        </p:txBody>
      </p:sp>
      <p:sp>
        <p:nvSpPr>
          <p:cNvPr id="3" name="Marcador de texto vertical 2">
            <a:extLst>
              <a:ext uri="{FF2B5EF4-FFF2-40B4-BE49-F238E27FC236}">
                <a16:creationId xmlns:a16="http://schemas.microsoft.com/office/drawing/2014/main" id="{97CA76CE-6881-43ED-8CD6-DA42AA58B19C}"/>
              </a:ext>
            </a:extLst>
          </p:cNvPr>
          <p:cNvSpPr>
            <a:spLocks noGrp="1"/>
          </p:cNvSpPr>
          <p:nvPr>
            <p:ph type="body" orient="vert" idx="1"/>
          </p:nvPr>
        </p:nvSpPr>
        <p:spPr/>
        <p:txBody>
          <a:bodyPr vert="eaVert"/>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endParaRPr lang="es-DO"/>
          </a:p>
        </p:txBody>
      </p:sp>
      <p:sp>
        <p:nvSpPr>
          <p:cNvPr id="4" name="Marcador de fecha 3">
            <a:extLst>
              <a:ext uri="{FF2B5EF4-FFF2-40B4-BE49-F238E27FC236}">
                <a16:creationId xmlns:a16="http://schemas.microsoft.com/office/drawing/2014/main" id="{36FF594C-DDF0-4D90-BEBF-784D2980F9AF}"/>
              </a:ext>
            </a:extLst>
          </p:cNvPr>
          <p:cNvSpPr>
            <a:spLocks noGrp="1"/>
          </p:cNvSpPr>
          <p:nvPr>
            <p:ph type="dt" sz="half" idx="10"/>
          </p:nvPr>
        </p:nvSpPr>
        <p:spPr/>
        <p:txBody>
          <a:bodyPr/>
          <a:lstStyle/>
          <a:p>
            <a:fld id="{222A5C9B-A44F-4BB8-85D9-64ED49BD3A54}" type="datetimeFigureOut">
              <a:rPr lang="es-DO" smtClean="0"/>
              <a:t>2/8/2020</a:t>
            </a:fld>
            <a:endParaRPr lang="es-DO"/>
          </a:p>
        </p:txBody>
      </p:sp>
      <p:sp>
        <p:nvSpPr>
          <p:cNvPr id="5" name="Marcador de pie de página 4">
            <a:extLst>
              <a:ext uri="{FF2B5EF4-FFF2-40B4-BE49-F238E27FC236}">
                <a16:creationId xmlns:a16="http://schemas.microsoft.com/office/drawing/2014/main" id="{01DAFB44-E89F-4D72-8550-06A7A2C4DADA}"/>
              </a:ext>
            </a:extLst>
          </p:cNvPr>
          <p:cNvSpPr>
            <a:spLocks noGrp="1"/>
          </p:cNvSpPr>
          <p:nvPr>
            <p:ph type="ftr" sz="quarter" idx="11"/>
          </p:nvPr>
        </p:nvSpPr>
        <p:spPr/>
        <p:txBody>
          <a:bodyPr/>
          <a:lstStyle/>
          <a:p>
            <a:endParaRPr lang="es-DO"/>
          </a:p>
        </p:txBody>
      </p:sp>
      <p:sp>
        <p:nvSpPr>
          <p:cNvPr id="6" name="Marcador de número de diapositiva 5">
            <a:extLst>
              <a:ext uri="{FF2B5EF4-FFF2-40B4-BE49-F238E27FC236}">
                <a16:creationId xmlns:a16="http://schemas.microsoft.com/office/drawing/2014/main" id="{1C905BB2-B042-49FE-B4A8-39CD9C85C000}"/>
              </a:ext>
            </a:extLst>
          </p:cNvPr>
          <p:cNvSpPr>
            <a:spLocks noGrp="1"/>
          </p:cNvSpPr>
          <p:nvPr>
            <p:ph type="sldNum" sz="quarter" idx="12"/>
          </p:nvPr>
        </p:nvSpPr>
        <p:spPr/>
        <p:txBody>
          <a:bodyPr/>
          <a:lstStyle/>
          <a:p>
            <a:fld id="{369E5120-7A0A-49AF-BD57-83BF065C1044}" type="slidenum">
              <a:rPr lang="es-DO" smtClean="0"/>
              <a:t>‹Nº›</a:t>
            </a:fld>
            <a:endParaRPr lang="es-DO"/>
          </a:p>
        </p:txBody>
      </p:sp>
    </p:spTree>
    <p:extLst>
      <p:ext uri="{BB962C8B-B14F-4D97-AF65-F5344CB8AC3E}">
        <p14:creationId xmlns:p14="http://schemas.microsoft.com/office/powerpoint/2010/main" val="1779930279"/>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Título vertical 1">
            <a:extLst>
              <a:ext uri="{FF2B5EF4-FFF2-40B4-BE49-F238E27FC236}">
                <a16:creationId xmlns:a16="http://schemas.microsoft.com/office/drawing/2014/main" id="{6266408C-F67A-4C48-8236-D376FEA7E364}"/>
              </a:ext>
            </a:extLst>
          </p:cNvPr>
          <p:cNvSpPr>
            <a:spLocks noGrp="1"/>
          </p:cNvSpPr>
          <p:nvPr>
            <p:ph type="title" orient="vert"/>
          </p:nvPr>
        </p:nvSpPr>
        <p:spPr>
          <a:xfrm>
            <a:off x="8724900" y="365125"/>
            <a:ext cx="2628900" cy="5811838"/>
          </a:xfrm>
        </p:spPr>
        <p:txBody>
          <a:bodyPr vert="eaVert"/>
          <a:lstStyle/>
          <a:p>
            <a:r>
              <a:rPr lang="es-ES"/>
              <a:t>Haga clic para modificar el estilo de título del patrón</a:t>
            </a:r>
            <a:endParaRPr lang="es-DO"/>
          </a:p>
        </p:txBody>
      </p:sp>
      <p:sp>
        <p:nvSpPr>
          <p:cNvPr id="3" name="Marcador de texto vertical 2">
            <a:extLst>
              <a:ext uri="{FF2B5EF4-FFF2-40B4-BE49-F238E27FC236}">
                <a16:creationId xmlns:a16="http://schemas.microsoft.com/office/drawing/2014/main" id="{E9D8E943-E816-462A-B07B-1B94667EE060}"/>
              </a:ext>
            </a:extLst>
          </p:cNvPr>
          <p:cNvSpPr>
            <a:spLocks noGrp="1"/>
          </p:cNvSpPr>
          <p:nvPr>
            <p:ph type="body" orient="vert" idx="1"/>
          </p:nvPr>
        </p:nvSpPr>
        <p:spPr>
          <a:xfrm>
            <a:off x="838200" y="365125"/>
            <a:ext cx="7734300" cy="5811838"/>
          </a:xfrm>
        </p:spPr>
        <p:txBody>
          <a:bodyPr vert="eaVert"/>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endParaRPr lang="es-DO"/>
          </a:p>
        </p:txBody>
      </p:sp>
      <p:sp>
        <p:nvSpPr>
          <p:cNvPr id="4" name="Marcador de fecha 3">
            <a:extLst>
              <a:ext uri="{FF2B5EF4-FFF2-40B4-BE49-F238E27FC236}">
                <a16:creationId xmlns:a16="http://schemas.microsoft.com/office/drawing/2014/main" id="{AC932849-9EEC-40A1-9617-6B7C958E2812}"/>
              </a:ext>
            </a:extLst>
          </p:cNvPr>
          <p:cNvSpPr>
            <a:spLocks noGrp="1"/>
          </p:cNvSpPr>
          <p:nvPr>
            <p:ph type="dt" sz="half" idx="10"/>
          </p:nvPr>
        </p:nvSpPr>
        <p:spPr/>
        <p:txBody>
          <a:bodyPr/>
          <a:lstStyle/>
          <a:p>
            <a:fld id="{222A5C9B-A44F-4BB8-85D9-64ED49BD3A54}" type="datetimeFigureOut">
              <a:rPr lang="es-DO" smtClean="0"/>
              <a:t>2/8/2020</a:t>
            </a:fld>
            <a:endParaRPr lang="es-DO"/>
          </a:p>
        </p:txBody>
      </p:sp>
      <p:sp>
        <p:nvSpPr>
          <p:cNvPr id="5" name="Marcador de pie de página 4">
            <a:extLst>
              <a:ext uri="{FF2B5EF4-FFF2-40B4-BE49-F238E27FC236}">
                <a16:creationId xmlns:a16="http://schemas.microsoft.com/office/drawing/2014/main" id="{1E380A13-6FEE-4C72-B7B0-BF30161CBF58}"/>
              </a:ext>
            </a:extLst>
          </p:cNvPr>
          <p:cNvSpPr>
            <a:spLocks noGrp="1"/>
          </p:cNvSpPr>
          <p:nvPr>
            <p:ph type="ftr" sz="quarter" idx="11"/>
          </p:nvPr>
        </p:nvSpPr>
        <p:spPr/>
        <p:txBody>
          <a:bodyPr/>
          <a:lstStyle/>
          <a:p>
            <a:endParaRPr lang="es-DO"/>
          </a:p>
        </p:txBody>
      </p:sp>
      <p:sp>
        <p:nvSpPr>
          <p:cNvPr id="6" name="Marcador de número de diapositiva 5">
            <a:extLst>
              <a:ext uri="{FF2B5EF4-FFF2-40B4-BE49-F238E27FC236}">
                <a16:creationId xmlns:a16="http://schemas.microsoft.com/office/drawing/2014/main" id="{536B9A7B-F52B-4376-8FA1-6258121FB86B}"/>
              </a:ext>
            </a:extLst>
          </p:cNvPr>
          <p:cNvSpPr>
            <a:spLocks noGrp="1"/>
          </p:cNvSpPr>
          <p:nvPr>
            <p:ph type="sldNum" sz="quarter" idx="12"/>
          </p:nvPr>
        </p:nvSpPr>
        <p:spPr/>
        <p:txBody>
          <a:bodyPr/>
          <a:lstStyle/>
          <a:p>
            <a:fld id="{369E5120-7A0A-49AF-BD57-83BF065C1044}" type="slidenum">
              <a:rPr lang="es-DO" smtClean="0"/>
              <a:t>‹Nº›</a:t>
            </a:fld>
            <a:endParaRPr lang="es-DO"/>
          </a:p>
        </p:txBody>
      </p:sp>
    </p:spTree>
    <p:extLst>
      <p:ext uri="{BB962C8B-B14F-4D97-AF65-F5344CB8AC3E}">
        <p14:creationId xmlns:p14="http://schemas.microsoft.com/office/powerpoint/2010/main" val="3295735033"/>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Marcador de título 1">
            <a:extLst>
              <a:ext uri="{FF2B5EF4-FFF2-40B4-BE49-F238E27FC236}">
                <a16:creationId xmlns:a16="http://schemas.microsoft.com/office/drawing/2014/main" id="{675D51CC-AE22-4C7D-BA6F-695B81A89718}"/>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s-ES"/>
              <a:t>Haga clic para modificar el estilo de título del patrón</a:t>
            </a:r>
            <a:endParaRPr lang="es-DO"/>
          </a:p>
        </p:txBody>
      </p:sp>
      <p:sp>
        <p:nvSpPr>
          <p:cNvPr id="3" name="Marcador de texto 2">
            <a:extLst>
              <a:ext uri="{FF2B5EF4-FFF2-40B4-BE49-F238E27FC236}">
                <a16:creationId xmlns:a16="http://schemas.microsoft.com/office/drawing/2014/main" id="{A6D39255-20FA-43C7-AC74-684AD41EF0F6}"/>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endParaRPr lang="es-DO"/>
          </a:p>
        </p:txBody>
      </p:sp>
      <p:sp>
        <p:nvSpPr>
          <p:cNvPr id="4" name="Marcador de fecha 3">
            <a:extLst>
              <a:ext uri="{FF2B5EF4-FFF2-40B4-BE49-F238E27FC236}">
                <a16:creationId xmlns:a16="http://schemas.microsoft.com/office/drawing/2014/main" id="{B4A0D65D-0AD2-4F90-B9E4-08E9E0E28515}"/>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222A5C9B-A44F-4BB8-85D9-64ED49BD3A54}" type="datetimeFigureOut">
              <a:rPr lang="es-DO" smtClean="0"/>
              <a:t>2/8/2020</a:t>
            </a:fld>
            <a:endParaRPr lang="es-DO"/>
          </a:p>
        </p:txBody>
      </p:sp>
      <p:sp>
        <p:nvSpPr>
          <p:cNvPr id="5" name="Marcador de pie de página 4">
            <a:extLst>
              <a:ext uri="{FF2B5EF4-FFF2-40B4-BE49-F238E27FC236}">
                <a16:creationId xmlns:a16="http://schemas.microsoft.com/office/drawing/2014/main" id="{717B108F-BF00-4B62-AD5E-8C9B059985BC}"/>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s-DO"/>
          </a:p>
        </p:txBody>
      </p:sp>
      <p:sp>
        <p:nvSpPr>
          <p:cNvPr id="6" name="Marcador de número de diapositiva 5">
            <a:extLst>
              <a:ext uri="{FF2B5EF4-FFF2-40B4-BE49-F238E27FC236}">
                <a16:creationId xmlns:a16="http://schemas.microsoft.com/office/drawing/2014/main" id="{AD970B34-1C26-4071-8250-856D6FC4DD5D}"/>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369E5120-7A0A-49AF-BD57-83BF065C1044}" type="slidenum">
              <a:rPr lang="es-DO" smtClean="0"/>
              <a:t>‹Nº›</a:t>
            </a:fld>
            <a:endParaRPr lang="es-DO"/>
          </a:p>
        </p:txBody>
      </p:sp>
    </p:spTree>
    <p:extLst>
      <p:ext uri="{BB962C8B-B14F-4D97-AF65-F5344CB8AC3E}">
        <p14:creationId xmlns:p14="http://schemas.microsoft.com/office/powerpoint/2010/main" val="2903205248"/>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s-DO"/>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F2F645B6-31B3-4A71-BB4E-0D898CD18E5D}"/>
              </a:ext>
            </a:extLst>
          </p:cNvPr>
          <p:cNvSpPr>
            <a:spLocks noGrp="1"/>
          </p:cNvSpPr>
          <p:nvPr>
            <p:ph type="ctrTitle"/>
          </p:nvPr>
        </p:nvSpPr>
        <p:spPr/>
        <p:txBody>
          <a:bodyPr/>
          <a:lstStyle/>
          <a:p>
            <a:r>
              <a:rPr lang="es-ES" dirty="0"/>
              <a:t>Perfil de cliente – ARAPF (RD)</a:t>
            </a:r>
            <a:endParaRPr lang="es-DO" dirty="0"/>
          </a:p>
        </p:txBody>
      </p:sp>
      <p:sp>
        <p:nvSpPr>
          <p:cNvPr id="3" name="Subtítulo 2">
            <a:extLst>
              <a:ext uri="{FF2B5EF4-FFF2-40B4-BE49-F238E27FC236}">
                <a16:creationId xmlns:a16="http://schemas.microsoft.com/office/drawing/2014/main" id="{4FFF2805-05D1-4C32-A1AE-AFA282CA2E80}"/>
              </a:ext>
            </a:extLst>
          </p:cNvPr>
          <p:cNvSpPr>
            <a:spLocks noGrp="1"/>
          </p:cNvSpPr>
          <p:nvPr>
            <p:ph type="subTitle" idx="1"/>
          </p:nvPr>
        </p:nvSpPr>
        <p:spPr/>
        <p:txBody>
          <a:bodyPr/>
          <a:lstStyle/>
          <a:p>
            <a:r>
              <a:rPr lang="es-ES" dirty="0"/>
              <a:t>Cecilia Correa Cabrera</a:t>
            </a:r>
            <a:endParaRPr lang="es-DO" dirty="0"/>
          </a:p>
        </p:txBody>
      </p:sp>
    </p:spTree>
    <p:extLst>
      <p:ext uri="{BB962C8B-B14F-4D97-AF65-F5344CB8AC3E}">
        <p14:creationId xmlns:p14="http://schemas.microsoft.com/office/powerpoint/2010/main" val="2163201000"/>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7" name="Tabla 7">
            <a:extLst>
              <a:ext uri="{FF2B5EF4-FFF2-40B4-BE49-F238E27FC236}">
                <a16:creationId xmlns:a16="http://schemas.microsoft.com/office/drawing/2014/main" id="{84CE4EC1-B4AE-42FF-9A4F-F846CE8A8E39}"/>
              </a:ext>
            </a:extLst>
          </p:cNvPr>
          <p:cNvGraphicFramePr>
            <a:graphicFrameLocks noGrp="1"/>
          </p:cNvGraphicFramePr>
          <p:nvPr>
            <p:extLst>
              <p:ext uri="{D42A27DB-BD31-4B8C-83A1-F6EECF244321}">
                <p14:modId xmlns:p14="http://schemas.microsoft.com/office/powerpoint/2010/main" val="3767261934"/>
              </p:ext>
            </p:extLst>
          </p:nvPr>
        </p:nvGraphicFramePr>
        <p:xfrm>
          <a:off x="996461" y="1547446"/>
          <a:ext cx="10199078" cy="4979964"/>
        </p:xfrm>
        <a:graphic>
          <a:graphicData uri="http://schemas.openxmlformats.org/drawingml/2006/table">
            <a:tbl>
              <a:tblPr firstRow="1" bandRow="1">
                <a:tableStyleId>{5940675A-B579-460E-94D1-54222C63F5DA}</a:tableStyleId>
              </a:tblPr>
              <a:tblGrid>
                <a:gridCol w="5099539">
                  <a:extLst>
                    <a:ext uri="{9D8B030D-6E8A-4147-A177-3AD203B41FA5}">
                      <a16:colId xmlns:a16="http://schemas.microsoft.com/office/drawing/2014/main" val="291899249"/>
                    </a:ext>
                  </a:extLst>
                </a:gridCol>
                <a:gridCol w="5099539">
                  <a:extLst>
                    <a:ext uri="{9D8B030D-6E8A-4147-A177-3AD203B41FA5}">
                      <a16:colId xmlns:a16="http://schemas.microsoft.com/office/drawing/2014/main" val="861587374"/>
                    </a:ext>
                  </a:extLst>
                </a:gridCol>
              </a:tblGrid>
              <a:tr h="2489982">
                <a:tc>
                  <a:txBody>
                    <a:bodyPr/>
                    <a:lstStyle/>
                    <a:p>
                      <a:endParaRPr lang="es-DO" dirty="0"/>
                    </a:p>
                  </a:txBody>
                  <a:tcPr/>
                </a:tc>
                <a:tc>
                  <a:txBody>
                    <a:bodyPr/>
                    <a:lstStyle/>
                    <a:p>
                      <a:endParaRPr lang="es-DO" dirty="0"/>
                    </a:p>
                  </a:txBody>
                  <a:tcPr/>
                </a:tc>
                <a:extLst>
                  <a:ext uri="{0D108BD9-81ED-4DB2-BD59-A6C34878D82A}">
                    <a16:rowId xmlns:a16="http://schemas.microsoft.com/office/drawing/2014/main" val="2759200581"/>
                  </a:ext>
                </a:extLst>
              </a:tr>
              <a:tr h="2489982">
                <a:tc>
                  <a:txBody>
                    <a:bodyPr/>
                    <a:lstStyle/>
                    <a:p>
                      <a:endParaRPr lang="es-DO" dirty="0"/>
                    </a:p>
                  </a:txBody>
                  <a:tcPr/>
                </a:tc>
                <a:tc>
                  <a:txBody>
                    <a:bodyPr/>
                    <a:lstStyle/>
                    <a:p>
                      <a:endParaRPr lang="es-DO" dirty="0"/>
                    </a:p>
                  </a:txBody>
                  <a:tcPr/>
                </a:tc>
                <a:extLst>
                  <a:ext uri="{0D108BD9-81ED-4DB2-BD59-A6C34878D82A}">
                    <a16:rowId xmlns:a16="http://schemas.microsoft.com/office/drawing/2014/main" val="2840684917"/>
                  </a:ext>
                </a:extLst>
              </a:tr>
            </a:tbl>
          </a:graphicData>
        </a:graphic>
      </p:graphicFrame>
      <p:pic>
        <p:nvPicPr>
          <p:cNvPr id="1026" name="Picture 2" descr="Juan Miguel Madera y el Museo del Quijote de Madera en Santo Domingo | Euro  Mundo Global">
            <a:extLst>
              <a:ext uri="{FF2B5EF4-FFF2-40B4-BE49-F238E27FC236}">
                <a16:creationId xmlns:a16="http://schemas.microsoft.com/office/drawing/2014/main" id="{2926BD4E-168D-4CA4-B7D1-4069415DB287}"/>
              </a:ext>
            </a:extLst>
          </p:cNvPr>
          <p:cNvPicPr>
            <a:picLocks noChangeAspect="1" noChangeArrowheads="1"/>
          </p:cNvPicPr>
          <p:nvPr/>
        </p:nvPicPr>
        <p:blipFill rotWithShape="1">
          <a:blip r:embed="rId2">
            <a:extLst>
              <a:ext uri="{28A0092B-C50C-407E-A947-70E740481C1C}">
                <a14:useLocalDpi xmlns:a14="http://schemas.microsoft.com/office/drawing/2010/main" val="0"/>
              </a:ext>
            </a:extLst>
          </a:blip>
          <a:srcRect l="11981"/>
          <a:stretch/>
        </p:blipFill>
        <p:spPr bwMode="auto">
          <a:xfrm>
            <a:off x="1162868" y="1809985"/>
            <a:ext cx="1353405" cy="2048119"/>
          </a:xfrm>
          <a:prstGeom prst="rect">
            <a:avLst/>
          </a:prstGeom>
          <a:noFill/>
          <a:extLst>
            <a:ext uri="{909E8E84-426E-40DD-AFC4-6F175D3DCCD1}">
              <a14:hiddenFill xmlns:a14="http://schemas.microsoft.com/office/drawing/2010/main">
                <a:solidFill>
                  <a:srgbClr val="FFFFFF"/>
                </a:solidFill>
              </a14:hiddenFill>
            </a:ext>
          </a:extLst>
        </p:spPr>
      </p:pic>
      <p:sp>
        <p:nvSpPr>
          <p:cNvPr id="8" name="CuadroTexto 7">
            <a:extLst>
              <a:ext uri="{FF2B5EF4-FFF2-40B4-BE49-F238E27FC236}">
                <a16:creationId xmlns:a16="http://schemas.microsoft.com/office/drawing/2014/main" id="{0944C6E2-0079-4D51-BD09-FFB2505B146F}"/>
              </a:ext>
            </a:extLst>
          </p:cNvPr>
          <p:cNvSpPr txBox="1"/>
          <p:nvPr/>
        </p:nvSpPr>
        <p:spPr>
          <a:xfrm>
            <a:off x="996461" y="512970"/>
            <a:ext cx="5753686" cy="769441"/>
          </a:xfrm>
          <a:prstGeom prst="rect">
            <a:avLst/>
          </a:prstGeom>
          <a:noFill/>
        </p:spPr>
        <p:txBody>
          <a:bodyPr wrap="square" rtlCol="0">
            <a:spAutoFit/>
          </a:bodyPr>
          <a:lstStyle/>
          <a:p>
            <a:r>
              <a:rPr lang="es-ES" sz="4400" dirty="0"/>
              <a:t>Perfil del cliente </a:t>
            </a:r>
            <a:endParaRPr lang="es-DO" sz="4400" dirty="0"/>
          </a:p>
        </p:txBody>
      </p:sp>
      <p:sp>
        <p:nvSpPr>
          <p:cNvPr id="9" name="CuadroTexto 8">
            <a:extLst>
              <a:ext uri="{FF2B5EF4-FFF2-40B4-BE49-F238E27FC236}">
                <a16:creationId xmlns:a16="http://schemas.microsoft.com/office/drawing/2014/main" id="{1758A0AF-EDDF-4974-8676-9AFB1BB9E04F}"/>
              </a:ext>
            </a:extLst>
          </p:cNvPr>
          <p:cNvSpPr txBox="1"/>
          <p:nvPr/>
        </p:nvSpPr>
        <p:spPr>
          <a:xfrm>
            <a:off x="2598345" y="1636448"/>
            <a:ext cx="3401880" cy="2492990"/>
          </a:xfrm>
          <a:prstGeom prst="rect">
            <a:avLst/>
          </a:prstGeom>
          <a:noFill/>
        </p:spPr>
        <p:txBody>
          <a:bodyPr wrap="square" rtlCol="0">
            <a:spAutoFit/>
          </a:bodyPr>
          <a:lstStyle/>
          <a:p>
            <a:r>
              <a:rPr lang="es-ES" sz="1200" b="1" dirty="0"/>
              <a:t>Acerca del contacto </a:t>
            </a:r>
          </a:p>
          <a:p>
            <a:pPr marL="285750" indent="-285750">
              <a:buFont typeface="Arial" panose="020B0604020202020204" pitchFamily="34" charset="0"/>
              <a:buChar char="•"/>
            </a:pPr>
            <a:r>
              <a:rPr lang="es-ES" sz="1200" dirty="0"/>
              <a:t>Juan Miguel Madera.</a:t>
            </a:r>
          </a:p>
          <a:p>
            <a:pPr marL="285750" indent="-285750">
              <a:buFont typeface="Arial" panose="020B0604020202020204" pitchFamily="34" charset="0"/>
              <a:buChar char="•"/>
            </a:pPr>
            <a:r>
              <a:rPr lang="es-ES" sz="1200" dirty="0"/>
              <a:t>Vicepresidente ejecutivo de la Asociación de Representantes,  Agentes y Productores Farmacéuticos – ARAPF.</a:t>
            </a:r>
          </a:p>
          <a:p>
            <a:pPr marL="285750" indent="-285750">
              <a:buFont typeface="Arial" panose="020B0604020202020204" pitchFamily="34" charset="0"/>
              <a:buChar char="•"/>
            </a:pPr>
            <a:r>
              <a:rPr lang="es-ES" sz="1200" dirty="0"/>
              <a:t>Lleva dos años en el cargo.</a:t>
            </a:r>
          </a:p>
          <a:p>
            <a:pPr marL="285750" indent="-285750">
              <a:buFont typeface="Arial" panose="020B0604020202020204" pitchFamily="34" charset="0"/>
              <a:buChar char="•"/>
            </a:pPr>
            <a:r>
              <a:rPr lang="es-ES" sz="1200" dirty="0"/>
              <a:t>Más de 30 años en la industria farmacéutica.</a:t>
            </a:r>
          </a:p>
          <a:p>
            <a:pPr marL="285750" indent="-285750">
              <a:buFont typeface="Arial" panose="020B0604020202020204" pitchFamily="34" charset="0"/>
              <a:buChar char="•"/>
            </a:pPr>
            <a:r>
              <a:rPr lang="es-ES" sz="1200" dirty="0"/>
              <a:t>Trabajó más de 25 años en la Bayer, destacado en varios países. </a:t>
            </a:r>
          </a:p>
          <a:p>
            <a:pPr marL="285750" indent="-285750">
              <a:buFont typeface="Arial" panose="020B0604020202020204" pitchFamily="34" charset="0"/>
              <a:buChar char="•"/>
            </a:pPr>
            <a:r>
              <a:rPr lang="es-ES" sz="1200" dirty="0"/>
              <a:t>Amante del Quijote de la Mancha. Tiene una de las mayores colecciones de objetos en la región.</a:t>
            </a:r>
          </a:p>
          <a:p>
            <a:pPr marL="285750" indent="-285750">
              <a:buFont typeface="Arial" panose="020B0604020202020204" pitchFamily="34" charset="0"/>
              <a:buChar char="•"/>
            </a:pPr>
            <a:endParaRPr lang="es-DO" sz="1200" dirty="0"/>
          </a:p>
        </p:txBody>
      </p:sp>
      <p:sp>
        <p:nvSpPr>
          <p:cNvPr id="11" name="CuadroTexto 10">
            <a:extLst>
              <a:ext uri="{FF2B5EF4-FFF2-40B4-BE49-F238E27FC236}">
                <a16:creationId xmlns:a16="http://schemas.microsoft.com/office/drawing/2014/main" id="{15BA857F-D8C4-4252-AD11-0CB3E72B2DE8}"/>
              </a:ext>
            </a:extLst>
          </p:cNvPr>
          <p:cNvSpPr txBox="1"/>
          <p:nvPr/>
        </p:nvSpPr>
        <p:spPr>
          <a:xfrm>
            <a:off x="6207895" y="1587550"/>
            <a:ext cx="4994618" cy="2492990"/>
          </a:xfrm>
          <a:prstGeom prst="rect">
            <a:avLst/>
          </a:prstGeom>
          <a:noFill/>
        </p:spPr>
        <p:txBody>
          <a:bodyPr wrap="square" rtlCol="0">
            <a:spAutoFit/>
          </a:bodyPr>
          <a:lstStyle/>
          <a:p>
            <a:r>
              <a:rPr lang="es-ES" sz="1200" b="1" dirty="0"/>
              <a:t>Descripción del perfil</a:t>
            </a:r>
          </a:p>
          <a:p>
            <a:pPr marL="171450" indent="-171450">
              <a:buFont typeface="Arial" panose="020B0604020202020204" pitchFamily="34" charset="0"/>
              <a:buChar char="•"/>
            </a:pPr>
            <a:r>
              <a:rPr lang="es-ES" sz="1200" dirty="0"/>
              <a:t>Es nuestro cliente directo.</a:t>
            </a:r>
          </a:p>
          <a:p>
            <a:pPr marL="171450" indent="-171450">
              <a:buFont typeface="Arial" panose="020B0604020202020204" pitchFamily="34" charset="0"/>
              <a:buChar char="•"/>
            </a:pPr>
            <a:r>
              <a:rPr lang="es-ES" sz="1200" dirty="0"/>
              <a:t>Profesional respetado en la industria local por su nivel de compromiso y disciplina.</a:t>
            </a:r>
          </a:p>
          <a:p>
            <a:pPr marL="171450" indent="-171450">
              <a:buFont typeface="Arial" panose="020B0604020202020204" pitchFamily="34" charset="0"/>
              <a:buChar char="•"/>
            </a:pPr>
            <a:r>
              <a:rPr lang="es-ES" sz="1200" dirty="0"/>
              <a:t>Conocedor del sector, con especial énfasis en temas regulatorios y de marketing.</a:t>
            </a:r>
          </a:p>
          <a:p>
            <a:pPr marL="171450" indent="-171450">
              <a:buFont typeface="Arial" panose="020B0604020202020204" pitchFamily="34" charset="0"/>
              <a:buChar char="•"/>
            </a:pPr>
            <a:r>
              <a:rPr lang="es-ES" sz="1200" dirty="0"/>
              <a:t>Es un estudioso nato, lo que a veces lo convierte en una persona un poco “cuadriculada” en sus procesos. </a:t>
            </a:r>
          </a:p>
          <a:p>
            <a:pPr marL="171450" indent="-171450">
              <a:buFont typeface="Arial" panose="020B0604020202020204" pitchFamily="34" charset="0"/>
              <a:buChar char="•"/>
            </a:pPr>
            <a:r>
              <a:rPr lang="es-ES" sz="1200" dirty="0"/>
              <a:t>Desde que asumió la relación con LLYC, se ha preocupado por aprender sobre reputación y comunicación. </a:t>
            </a:r>
          </a:p>
          <a:p>
            <a:pPr marL="171450" indent="-171450">
              <a:buFont typeface="Arial" panose="020B0604020202020204" pitchFamily="34" charset="0"/>
              <a:buChar char="•"/>
            </a:pPr>
            <a:r>
              <a:rPr lang="es-ES" sz="1200" dirty="0"/>
              <a:t>Exigente y muy pendiente de los KPI en la gestión. </a:t>
            </a:r>
          </a:p>
          <a:p>
            <a:pPr marL="171450" indent="-171450">
              <a:buFont typeface="Arial" panose="020B0604020202020204" pitchFamily="34" charset="0"/>
              <a:buChar char="•"/>
            </a:pPr>
            <a:r>
              <a:rPr lang="es-ES" sz="1200" dirty="0"/>
              <a:t>Es una persona amable, educada y escucha. Eso sí, se requiere de buenos argumentos para transmitirle una idea. </a:t>
            </a:r>
          </a:p>
        </p:txBody>
      </p:sp>
      <p:sp>
        <p:nvSpPr>
          <p:cNvPr id="12" name="CuadroTexto 11">
            <a:extLst>
              <a:ext uri="{FF2B5EF4-FFF2-40B4-BE49-F238E27FC236}">
                <a16:creationId xmlns:a16="http://schemas.microsoft.com/office/drawing/2014/main" id="{0AEF9944-3D43-4BED-B198-0D9D20445C54}"/>
              </a:ext>
            </a:extLst>
          </p:cNvPr>
          <p:cNvSpPr txBox="1"/>
          <p:nvPr/>
        </p:nvSpPr>
        <p:spPr>
          <a:xfrm>
            <a:off x="1145931" y="4133500"/>
            <a:ext cx="4854294" cy="2123658"/>
          </a:xfrm>
          <a:prstGeom prst="rect">
            <a:avLst/>
          </a:prstGeom>
          <a:noFill/>
        </p:spPr>
        <p:txBody>
          <a:bodyPr wrap="square" rtlCol="0">
            <a:spAutoFit/>
          </a:bodyPr>
          <a:lstStyle/>
          <a:p>
            <a:r>
              <a:rPr lang="es-ES" sz="1200" b="1" dirty="0"/>
              <a:t>Problema percibido </a:t>
            </a:r>
          </a:p>
          <a:p>
            <a:pPr marL="171450" indent="-171450">
              <a:buFont typeface="Arial" panose="020B0604020202020204" pitchFamily="34" charset="0"/>
              <a:buChar char="•"/>
            </a:pPr>
            <a:r>
              <a:rPr lang="es-ES" sz="1200" dirty="0"/>
              <a:t>Luego de una época de no fidelización con nuestro trabajo, con mucho esfuerzo se revirtió esto, lo que por momentos se convierte en una dependencia para gestiones que no forman parte de nuestros </a:t>
            </a:r>
            <a:r>
              <a:rPr lang="es-ES" sz="1200" dirty="0" err="1"/>
              <a:t>scope</a:t>
            </a:r>
            <a:r>
              <a:rPr lang="es-ES" sz="1200" dirty="0"/>
              <a:t> </a:t>
            </a:r>
            <a:r>
              <a:rPr lang="es-ES" sz="1200" dirty="0" err="1"/>
              <a:t>of</a:t>
            </a:r>
            <a:r>
              <a:rPr lang="es-ES" sz="1200" dirty="0"/>
              <a:t> </a:t>
            </a:r>
            <a:r>
              <a:rPr lang="es-ES" sz="1200" dirty="0" err="1"/>
              <a:t>work</a:t>
            </a:r>
            <a:r>
              <a:rPr lang="es-ES" sz="1200" dirty="0"/>
              <a:t>. </a:t>
            </a:r>
          </a:p>
          <a:p>
            <a:pPr marL="171450" indent="-171450">
              <a:buFont typeface="Arial" panose="020B0604020202020204" pitchFamily="34" charset="0"/>
              <a:buChar char="•"/>
            </a:pPr>
            <a:r>
              <a:rPr lang="es-ES" sz="1200" dirty="0"/>
              <a:t>El nivel de demanda llevaría a la necesidad de un ajuste de nuestro </a:t>
            </a:r>
            <a:r>
              <a:rPr lang="es-ES" sz="1200" dirty="0" err="1"/>
              <a:t>fee</a:t>
            </a:r>
            <a:r>
              <a:rPr lang="es-ES" sz="1200" dirty="0"/>
              <a:t>, pero la Asociación es resistente a la idea. Para esta negociación él pierde fuerza dentro de la asociación.</a:t>
            </a:r>
          </a:p>
          <a:p>
            <a:pPr marL="171450" indent="-171450">
              <a:buFont typeface="Arial" panose="020B0604020202020204" pitchFamily="34" charset="0"/>
              <a:buChar char="•"/>
            </a:pPr>
            <a:endParaRPr lang="es-ES" sz="1200" dirty="0"/>
          </a:p>
          <a:p>
            <a:pPr marL="171450" indent="-171450">
              <a:buFont typeface="Arial" panose="020B0604020202020204" pitchFamily="34" charset="0"/>
              <a:buChar char="•"/>
            </a:pPr>
            <a:endParaRPr lang="es-ES" sz="1200" dirty="0"/>
          </a:p>
          <a:p>
            <a:pPr marL="171450" indent="-171450">
              <a:buFont typeface="Arial" panose="020B0604020202020204" pitchFamily="34" charset="0"/>
              <a:buChar char="•"/>
            </a:pPr>
            <a:endParaRPr lang="es-ES" sz="1200" dirty="0"/>
          </a:p>
        </p:txBody>
      </p:sp>
      <p:sp>
        <p:nvSpPr>
          <p:cNvPr id="13" name="CuadroTexto 12">
            <a:extLst>
              <a:ext uri="{FF2B5EF4-FFF2-40B4-BE49-F238E27FC236}">
                <a16:creationId xmlns:a16="http://schemas.microsoft.com/office/drawing/2014/main" id="{B6183C9B-2CD9-49DF-8AFD-5F57EC100EC4}"/>
              </a:ext>
            </a:extLst>
          </p:cNvPr>
          <p:cNvSpPr txBox="1"/>
          <p:nvPr/>
        </p:nvSpPr>
        <p:spPr>
          <a:xfrm>
            <a:off x="6207895" y="4133500"/>
            <a:ext cx="4854294" cy="1754326"/>
          </a:xfrm>
          <a:prstGeom prst="rect">
            <a:avLst/>
          </a:prstGeom>
          <a:noFill/>
        </p:spPr>
        <p:txBody>
          <a:bodyPr wrap="square" rtlCol="0">
            <a:spAutoFit/>
          </a:bodyPr>
          <a:lstStyle/>
          <a:p>
            <a:r>
              <a:rPr lang="es-ES" sz="1200" b="1" dirty="0"/>
              <a:t>Necesidad</a:t>
            </a:r>
          </a:p>
          <a:p>
            <a:pPr marL="171450" indent="-171450">
              <a:buFont typeface="Arial" panose="020B0604020202020204" pitchFamily="34" charset="0"/>
              <a:buChar char="•"/>
            </a:pPr>
            <a:r>
              <a:rPr lang="es-ES" sz="1200" dirty="0"/>
              <a:t>Conseguir cortar dependencia en gestiones no prioritarias para nosotros sin afectar la buena relación conquistada.</a:t>
            </a:r>
          </a:p>
          <a:p>
            <a:pPr marL="171450" indent="-171450">
              <a:buFont typeface="Arial" panose="020B0604020202020204" pitchFamily="34" charset="0"/>
              <a:buChar char="•"/>
            </a:pPr>
            <a:r>
              <a:rPr lang="es-ES" sz="1200" dirty="0"/>
              <a:t>Continuar ganando espacio para desarrollar otros proyectos más allá del gabinete de prensa. Si bien el contacto directo conoce de nuestra capacidad, se ampara en temas de precios para llevar adelante otras gestiones. </a:t>
            </a:r>
          </a:p>
          <a:p>
            <a:pPr marL="171450" indent="-171450">
              <a:buFont typeface="Arial" panose="020B0604020202020204" pitchFamily="34" charset="0"/>
              <a:buChar char="•"/>
            </a:pPr>
            <a:endParaRPr lang="es-ES" sz="1200" dirty="0"/>
          </a:p>
          <a:p>
            <a:pPr marL="171450" indent="-171450">
              <a:buFont typeface="Arial" panose="020B0604020202020204" pitchFamily="34" charset="0"/>
              <a:buChar char="•"/>
            </a:pPr>
            <a:endParaRPr lang="es-ES" sz="1200" dirty="0"/>
          </a:p>
        </p:txBody>
      </p:sp>
    </p:spTree>
    <p:extLst>
      <p:ext uri="{BB962C8B-B14F-4D97-AF65-F5344CB8AC3E}">
        <p14:creationId xmlns:p14="http://schemas.microsoft.com/office/powerpoint/2010/main" val="1319474157"/>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2" descr="Plantillas de Modelo canvas de Lienzo 2020">
            <a:extLst>
              <a:ext uri="{FF2B5EF4-FFF2-40B4-BE49-F238E27FC236}">
                <a16:creationId xmlns:a16="http://schemas.microsoft.com/office/drawing/2014/main" id="{8FBFC411-B3E0-4A1D-9A8E-05C65311703D}"/>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138237" y="247075"/>
            <a:ext cx="9915525" cy="6363849"/>
          </a:xfrm>
          <a:prstGeom prst="rect">
            <a:avLst/>
          </a:prstGeom>
          <a:noFill/>
          <a:extLst>
            <a:ext uri="{909E8E84-426E-40DD-AFC4-6F175D3DCCD1}">
              <a14:hiddenFill xmlns:a14="http://schemas.microsoft.com/office/drawing/2010/main">
                <a:solidFill>
                  <a:srgbClr val="FFFFFF"/>
                </a:solidFill>
              </a14:hiddenFill>
            </a:ext>
          </a:extLst>
        </p:spPr>
      </p:pic>
      <p:sp>
        <p:nvSpPr>
          <p:cNvPr id="4" name="CuadroTexto 3">
            <a:extLst>
              <a:ext uri="{FF2B5EF4-FFF2-40B4-BE49-F238E27FC236}">
                <a16:creationId xmlns:a16="http://schemas.microsoft.com/office/drawing/2014/main" id="{F58523F8-407D-4BC4-9C37-0978F8B20B14}"/>
              </a:ext>
            </a:extLst>
          </p:cNvPr>
          <p:cNvSpPr txBox="1"/>
          <p:nvPr/>
        </p:nvSpPr>
        <p:spPr>
          <a:xfrm>
            <a:off x="5140712" y="1237786"/>
            <a:ext cx="1672683" cy="1646605"/>
          </a:xfrm>
          <a:prstGeom prst="rect">
            <a:avLst/>
          </a:prstGeom>
          <a:noFill/>
        </p:spPr>
        <p:txBody>
          <a:bodyPr wrap="square" rtlCol="0">
            <a:spAutoFit/>
          </a:bodyPr>
          <a:lstStyle/>
          <a:p>
            <a:pPr marL="171450" indent="-171450">
              <a:buFont typeface="Arial" panose="020B0604020202020204" pitchFamily="34" charset="0"/>
              <a:buChar char="•"/>
            </a:pPr>
            <a:r>
              <a:rPr lang="es-ES" sz="1100" dirty="0"/>
              <a:t>Ser percibidos por Juan Miguel como aliados estratégicos, lo que lo convierte en un endoso dentro de la asociación y con los asociados (potenciales clientes</a:t>
            </a:r>
            <a:r>
              <a:rPr lang="es-ES" sz="1200" dirty="0"/>
              <a:t>).</a:t>
            </a:r>
          </a:p>
          <a:p>
            <a:pPr marL="171450" indent="-171450">
              <a:buFont typeface="Arial" panose="020B0604020202020204" pitchFamily="34" charset="0"/>
              <a:buChar char="•"/>
            </a:pPr>
            <a:endParaRPr lang="es-DO" sz="1200" dirty="0"/>
          </a:p>
        </p:txBody>
      </p:sp>
      <p:sp>
        <p:nvSpPr>
          <p:cNvPr id="6" name="CuadroTexto 5">
            <a:extLst>
              <a:ext uri="{FF2B5EF4-FFF2-40B4-BE49-F238E27FC236}">
                <a16:creationId xmlns:a16="http://schemas.microsoft.com/office/drawing/2014/main" id="{9AA089B3-AFAD-47FF-AAA9-96F4896A9E77}"/>
              </a:ext>
            </a:extLst>
          </p:cNvPr>
          <p:cNvSpPr txBox="1"/>
          <p:nvPr/>
        </p:nvSpPr>
        <p:spPr>
          <a:xfrm>
            <a:off x="3352800" y="1248938"/>
            <a:ext cx="1672683" cy="600164"/>
          </a:xfrm>
          <a:prstGeom prst="rect">
            <a:avLst/>
          </a:prstGeom>
          <a:noFill/>
        </p:spPr>
        <p:txBody>
          <a:bodyPr wrap="square" rtlCol="0">
            <a:spAutoFit/>
          </a:bodyPr>
          <a:lstStyle/>
          <a:p>
            <a:pPr marL="171450" indent="-171450">
              <a:buFont typeface="Arial" panose="020B0604020202020204" pitchFamily="34" charset="0"/>
              <a:buChar char="•"/>
            </a:pPr>
            <a:r>
              <a:rPr lang="es-ES" sz="1100" dirty="0"/>
              <a:t>Asesoría estratégica en comunicaciones. </a:t>
            </a:r>
          </a:p>
          <a:p>
            <a:pPr marL="171450" indent="-171450">
              <a:buFont typeface="Arial" panose="020B0604020202020204" pitchFamily="34" charset="0"/>
              <a:buChar char="•"/>
            </a:pPr>
            <a:r>
              <a:rPr lang="es-ES" sz="1100" dirty="0"/>
              <a:t>Gabinete de prensa </a:t>
            </a:r>
            <a:endParaRPr lang="es-DO" sz="1100" dirty="0"/>
          </a:p>
        </p:txBody>
      </p:sp>
      <p:sp>
        <p:nvSpPr>
          <p:cNvPr id="7" name="CuadroTexto 6">
            <a:extLst>
              <a:ext uri="{FF2B5EF4-FFF2-40B4-BE49-F238E27FC236}">
                <a16:creationId xmlns:a16="http://schemas.microsoft.com/office/drawing/2014/main" id="{6C797E26-B70A-4B56-8C0F-A4359E0BD663}"/>
              </a:ext>
            </a:extLst>
          </p:cNvPr>
          <p:cNvSpPr txBox="1"/>
          <p:nvPr/>
        </p:nvSpPr>
        <p:spPr>
          <a:xfrm>
            <a:off x="7151649" y="3241290"/>
            <a:ext cx="1672683" cy="600164"/>
          </a:xfrm>
          <a:prstGeom prst="rect">
            <a:avLst/>
          </a:prstGeom>
          <a:noFill/>
        </p:spPr>
        <p:txBody>
          <a:bodyPr wrap="square" rtlCol="0">
            <a:spAutoFit/>
          </a:bodyPr>
          <a:lstStyle/>
          <a:p>
            <a:pPr marL="171450" indent="-171450">
              <a:buFont typeface="Arial" panose="020B0604020202020204" pitchFamily="34" charset="0"/>
              <a:buChar char="•"/>
            </a:pPr>
            <a:r>
              <a:rPr lang="es-ES" sz="1100" dirty="0"/>
              <a:t>Asesoría estratégica en comunicaciones. </a:t>
            </a:r>
          </a:p>
          <a:p>
            <a:pPr marL="171450" indent="-171450">
              <a:buFont typeface="Arial" panose="020B0604020202020204" pitchFamily="34" charset="0"/>
              <a:buChar char="•"/>
            </a:pPr>
            <a:r>
              <a:rPr lang="es-ES" sz="1100" dirty="0"/>
              <a:t>Gabinete de prensa </a:t>
            </a:r>
            <a:endParaRPr lang="es-DO" sz="1100" dirty="0"/>
          </a:p>
        </p:txBody>
      </p:sp>
      <p:sp>
        <p:nvSpPr>
          <p:cNvPr id="8" name="CuadroTexto 7">
            <a:extLst>
              <a:ext uri="{FF2B5EF4-FFF2-40B4-BE49-F238E27FC236}">
                <a16:creationId xmlns:a16="http://schemas.microsoft.com/office/drawing/2014/main" id="{45EA0F89-9BD3-4B00-9732-46A7D408D066}"/>
              </a:ext>
            </a:extLst>
          </p:cNvPr>
          <p:cNvSpPr txBox="1"/>
          <p:nvPr/>
        </p:nvSpPr>
        <p:spPr>
          <a:xfrm>
            <a:off x="7151649" y="1248938"/>
            <a:ext cx="1672683" cy="261610"/>
          </a:xfrm>
          <a:prstGeom prst="rect">
            <a:avLst/>
          </a:prstGeom>
          <a:noFill/>
        </p:spPr>
        <p:txBody>
          <a:bodyPr wrap="square" rtlCol="0">
            <a:spAutoFit/>
          </a:bodyPr>
          <a:lstStyle/>
          <a:p>
            <a:pPr marL="171450" indent="-171450">
              <a:buFont typeface="Arial" panose="020B0604020202020204" pitchFamily="34" charset="0"/>
              <a:buChar char="•"/>
            </a:pPr>
            <a:r>
              <a:rPr lang="es-ES" sz="1100" dirty="0"/>
              <a:t>Muy buena.</a:t>
            </a:r>
            <a:endParaRPr lang="es-DO" sz="1100" dirty="0"/>
          </a:p>
        </p:txBody>
      </p:sp>
      <p:sp>
        <p:nvSpPr>
          <p:cNvPr id="9" name="CuadroTexto 8">
            <a:extLst>
              <a:ext uri="{FF2B5EF4-FFF2-40B4-BE49-F238E27FC236}">
                <a16:creationId xmlns:a16="http://schemas.microsoft.com/office/drawing/2014/main" id="{350C02A1-C050-443F-A081-6278C53CC5AA}"/>
              </a:ext>
            </a:extLst>
          </p:cNvPr>
          <p:cNvSpPr txBox="1"/>
          <p:nvPr/>
        </p:nvSpPr>
        <p:spPr>
          <a:xfrm>
            <a:off x="3308602" y="3276754"/>
            <a:ext cx="1672683" cy="1277273"/>
          </a:xfrm>
          <a:prstGeom prst="rect">
            <a:avLst/>
          </a:prstGeom>
          <a:noFill/>
        </p:spPr>
        <p:txBody>
          <a:bodyPr wrap="square" rtlCol="0">
            <a:spAutoFit/>
          </a:bodyPr>
          <a:lstStyle/>
          <a:p>
            <a:pPr marL="171450" indent="-171450">
              <a:buFont typeface="Arial" panose="020B0604020202020204" pitchFamily="34" charset="0"/>
              <a:buChar char="•"/>
            </a:pPr>
            <a:r>
              <a:rPr lang="es-ES" sz="1100" dirty="0"/>
              <a:t>Director general LLYC</a:t>
            </a:r>
            <a:endParaRPr lang="es-DO" sz="1100" dirty="0"/>
          </a:p>
          <a:p>
            <a:pPr marL="171450" indent="-171450">
              <a:buFont typeface="Arial" panose="020B0604020202020204" pitchFamily="34" charset="0"/>
              <a:buChar char="•"/>
            </a:pPr>
            <a:r>
              <a:rPr lang="es-DO" sz="1100" dirty="0"/>
              <a:t>Gerente de cuentas</a:t>
            </a:r>
          </a:p>
          <a:p>
            <a:pPr marL="171450" indent="-171450">
              <a:buFont typeface="Arial" panose="020B0604020202020204" pitchFamily="34" charset="0"/>
              <a:buChar char="•"/>
            </a:pPr>
            <a:r>
              <a:rPr lang="es-DO" sz="1100" dirty="0"/>
              <a:t>Consultor Jr. </a:t>
            </a:r>
          </a:p>
          <a:p>
            <a:pPr marL="171450" indent="-171450">
              <a:buFont typeface="Arial" panose="020B0604020202020204" pitchFamily="34" charset="0"/>
              <a:buChar char="•"/>
            </a:pPr>
            <a:endParaRPr lang="es-DO" sz="1100" dirty="0"/>
          </a:p>
          <a:p>
            <a:pPr marL="171450" indent="-171450">
              <a:buFont typeface="Arial" panose="020B0604020202020204" pitchFamily="34" charset="0"/>
              <a:buChar char="•"/>
            </a:pPr>
            <a:r>
              <a:rPr lang="es-DO" sz="1100" dirty="0"/>
              <a:t>La mayor dedicación cae en los dos últimos profesionales. </a:t>
            </a:r>
            <a:endParaRPr lang="es-ES" sz="1100" dirty="0"/>
          </a:p>
        </p:txBody>
      </p:sp>
      <p:sp>
        <p:nvSpPr>
          <p:cNvPr id="10" name="CuadroTexto 9">
            <a:extLst>
              <a:ext uri="{FF2B5EF4-FFF2-40B4-BE49-F238E27FC236}">
                <a16:creationId xmlns:a16="http://schemas.microsoft.com/office/drawing/2014/main" id="{D2F6A19A-B2DD-4562-BDB5-056411FB68F3}"/>
              </a:ext>
            </a:extLst>
          </p:cNvPr>
          <p:cNvSpPr txBox="1"/>
          <p:nvPr/>
        </p:nvSpPr>
        <p:spPr>
          <a:xfrm>
            <a:off x="1341863" y="1248938"/>
            <a:ext cx="1672683" cy="1107996"/>
          </a:xfrm>
          <a:prstGeom prst="rect">
            <a:avLst/>
          </a:prstGeom>
          <a:noFill/>
        </p:spPr>
        <p:txBody>
          <a:bodyPr wrap="square" rtlCol="0">
            <a:spAutoFit/>
          </a:bodyPr>
          <a:lstStyle/>
          <a:p>
            <a:pPr marL="171450" indent="-171450">
              <a:buFont typeface="Arial" panose="020B0604020202020204" pitchFamily="34" charset="0"/>
              <a:buChar char="•"/>
            </a:pPr>
            <a:r>
              <a:rPr lang="es-ES" sz="1100" dirty="0"/>
              <a:t>La mejor relación con Juan Miguel ha sido clave para posicionarnos en diversos grupos dentro de la Asociación</a:t>
            </a:r>
            <a:endParaRPr lang="es-DO" sz="1100" dirty="0"/>
          </a:p>
        </p:txBody>
      </p:sp>
      <p:sp>
        <p:nvSpPr>
          <p:cNvPr id="11" name="CuadroTexto 10">
            <a:extLst>
              <a:ext uri="{FF2B5EF4-FFF2-40B4-BE49-F238E27FC236}">
                <a16:creationId xmlns:a16="http://schemas.microsoft.com/office/drawing/2014/main" id="{D606DF05-88B8-414D-B135-EB99AF99E21C}"/>
              </a:ext>
            </a:extLst>
          </p:cNvPr>
          <p:cNvSpPr txBox="1"/>
          <p:nvPr/>
        </p:nvSpPr>
        <p:spPr>
          <a:xfrm>
            <a:off x="1442079" y="5257954"/>
            <a:ext cx="4279711" cy="430887"/>
          </a:xfrm>
          <a:prstGeom prst="rect">
            <a:avLst/>
          </a:prstGeom>
          <a:noFill/>
        </p:spPr>
        <p:txBody>
          <a:bodyPr wrap="square" rtlCol="0">
            <a:spAutoFit/>
          </a:bodyPr>
          <a:lstStyle/>
          <a:p>
            <a:pPr marL="171450" indent="-171450">
              <a:buFont typeface="Arial" panose="020B0604020202020204" pitchFamily="34" charset="0"/>
              <a:buChar char="•"/>
            </a:pPr>
            <a:r>
              <a:rPr lang="es-ES" sz="1100" dirty="0"/>
              <a:t>Este se centra en los recursos humanos. No hay gastos o inversión adicional. </a:t>
            </a:r>
          </a:p>
        </p:txBody>
      </p:sp>
    </p:spTree>
    <p:extLst>
      <p:ext uri="{BB962C8B-B14F-4D97-AF65-F5344CB8AC3E}">
        <p14:creationId xmlns:p14="http://schemas.microsoft.com/office/powerpoint/2010/main" val="638611130"/>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4" name="Picture 2" descr="El mapa de la empatía en Marketing (+ Plantilla Gratis) | Mapas, Plantillas  gratis, Empatia">
            <a:extLst>
              <a:ext uri="{FF2B5EF4-FFF2-40B4-BE49-F238E27FC236}">
                <a16:creationId xmlns:a16="http://schemas.microsoft.com/office/drawing/2014/main" id="{155031A8-919F-423E-8ACC-A764B5948320}"/>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333171" y="961930"/>
            <a:ext cx="8073571" cy="5707384"/>
          </a:xfrm>
          <a:prstGeom prst="rect">
            <a:avLst/>
          </a:prstGeom>
          <a:noFill/>
          <a:extLst>
            <a:ext uri="{909E8E84-426E-40DD-AFC4-6F175D3DCCD1}">
              <a14:hiddenFill xmlns:a14="http://schemas.microsoft.com/office/drawing/2010/main">
                <a:solidFill>
                  <a:srgbClr val="FFFFFF"/>
                </a:solidFill>
              </a14:hiddenFill>
            </a:ext>
          </a:extLst>
        </p:spPr>
      </p:pic>
      <p:sp>
        <p:nvSpPr>
          <p:cNvPr id="3" name="CuadroTexto 2">
            <a:extLst>
              <a:ext uri="{FF2B5EF4-FFF2-40B4-BE49-F238E27FC236}">
                <a16:creationId xmlns:a16="http://schemas.microsoft.com/office/drawing/2014/main" id="{AD6B5CF7-50F0-45DA-AF50-6209F69605B5}"/>
              </a:ext>
            </a:extLst>
          </p:cNvPr>
          <p:cNvSpPr txBox="1"/>
          <p:nvPr/>
        </p:nvSpPr>
        <p:spPr>
          <a:xfrm>
            <a:off x="2033859" y="2809097"/>
            <a:ext cx="2498952" cy="461665"/>
          </a:xfrm>
          <a:prstGeom prst="rect">
            <a:avLst/>
          </a:prstGeom>
          <a:noFill/>
        </p:spPr>
        <p:txBody>
          <a:bodyPr wrap="square" rtlCol="0">
            <a:spAutoFit/>
          </a:bodyPr>
          <a:lstStyle/>
          <a:p>
            <a:pPr marL="171450" indent="-171450">
              <a:buFont typeface="Arial" panose="020B0604020202020204" pitchFamily="34" charset="0"/>
              <a:buChar char="•"/>
            </a:pPr>
            <a:r>
              <a:rPr lang="es-ES" sz="1200" dirty="0"/>
              <a:t>Él se refiere a nosotros como socios estratégicos. </a:t>
            </a:r>
            <a:endParaRPr lang="es-DO" sz="1200" dirty="0"/>
          </a:p>
        </p:txBody>
      </p:sp>
      <p:sp>
        <p:nvSpPr>
          <p:cNvPr id="4" name="CuadroTexto 3">
            <a:extLst>
              <a:ext uri="{FF2B5EF4-FFF2-40B4-BE49-F238E27FC236}">
                <a16:creationId xmlns:a16="http://schemas.microsoft.com/office/drawing/2014/main" id="{C31374E5-157F-4DF6-979C-57EB0C2BD374}"/>
              </a:ext>
            </a:extLst>
          </p:cNvPr>
          <p:cNvSpPr txBox="1"/>
          <p:nvPr/>
        </p:nvSpPr>
        <p:spPr>
          <a:xfrm>
            <a:off x="4056844" y="979289"/>
            <a:ext cx="4626224" cy="461665"/>
          </a:xfrm>
          <a:prstGeom prst="rect">
            <a:avLst/>
          </a:prstGeom>
          <a:noFill/>
        </p:spPr>
        <p:txBody>
          <a:bodyPr wrap="square" rtlCol="0">
            <a:spAutoFit/>
          </a:bodyPr>
          <a:lstStyle/>
          <a:p>
            <a:pPr marL="171450" indent="-171450">
              <a:buFont typeface="Arial" panose="020B0604020202020204" pitchFamily="34" charset="0"/>
              <a:buChar char="•"/>
            </a:pPr>
            <a:r>
              <a:rPr lang="es-ES" sz="1200" dirty="0"/>
              <a:t>Nos percibe como un equipo siempre disponible que está pendiente de ayudarlo en cualquier problema </a:t>
            </a:r>
            <a:endParaRPr lang="es-DO" sz="1200" dirty="0"/>
          </a:p>
        </p:txBody>
      </p:sp>
      <p:sp>
        <p:nvSpPr>
          <p:cNvPr id="5" name="CuadroTexto 4">
            <a:extLst>
              <a:ext uri="{FF2B5EF4-FFF2-40B4-BE49-F238E27FC236}">
                <a16:creationId xmlns:a16="http://schemas.microsoft.com/office/drawing/2014/main" id="{908829E8-B24B-45D3-B588-D87B79CE1912}"/>
              </a:ext>
            </a:extLst>
          </p:cNvPr>
          <p:cNvSpPr txBox="1"/>
          <p:nvPr/>
        </p:nvSpPr>
        <p:spPr>
          <a:xfrm>
            <a:off x="7939780" y="2347431"/>
            <a:ext cx="3838098" cy="1384995"/>
          </a:xfrm>
          <a:prstGeom prst="rect">
            <a:avLst/>
          </a:prstGeom>
          <a:noFill/>
        </p:spPr>
        <p:txBody>
          <a:bodyPr wrap="square" rtlCol="0">
            <a:spAutoFit/>
          </a:bodyPr>
          <a:lstStyle/>
          <a:p>
            <a:pPr marL="171450" indent="-171450">
              <a:buFont typeface="Arial" panose="020B0604020202020204" pitchFamily="34" charset="0"/>
              <a:buChar char="•"/>
            </a:pPr>
            <a:r>
              <a:rPr lang="es-ES" sz="1200" dirty="0"/>
              <a:t>Ve a un equipo comprometido que también continua aprendiendo de su sector. </a:t>
            </a:r>
          </a:p>
          <a:p>
            <a:pPr marL="171450" indent="-171450">
              <a:buFont typeface="Arial" panose="020B0604020202020204" pitchFamily="34" charset="0"/>
              <a:buChar char="•"/>
            </a:pPr>
            <a:r>
              <a:rPr lang="es-ES" sz="1200" dirty="0"/>
              <a:t>Si bien sabemos mucho de comunicaciones, debemos saber más a profundidad del sector, él nunca ha manifestado malestar pues nunca nos hemos mostrado como ignorantes ante algo, pero podríamos ser mejores. </a:t>
            </a:r>
            <a:endParaRPr lang="es-DO" sz="1200" dirty="0"/>
          </a:p>
        </p:txBody>
      </p:sp>
      <p:sp>
        <p:nvSpPr>
          <p:cNvPr id="6" name="CuadroTexto 5">
            <a:extLst>
              <a:ext uri="{FF2B5EF4-FFF2-40B4-BE49-F238E27FC236}">
                <a16:creationId xmlns:a16="http://schemas.microsoft.com/office/drawing/2014/main" id="{040AF12C-B9C4-4D1A-9479-67BB769D7FC6}"/>
              </a:ext>
            </a:extLst>
          </p:cNvPr>
          <p:cNvSpPr txBox="1"/>
          <p:nvPr/>
        </p:nvSpPr>
        <p:spPr>
          <a:xfrm>
            <a:off x="4056844" y="4408070"/>
            <a:ext cx="4626224" cy="646331"/>
          </a:xfrm>
          <a:prstGeom prst="rect">
            <a:avLst/>
          </a:prstGeom>
          <a:noFill/>
        </p:spPr>
        <p:txBody>
          <a:bodyPr wrap="square" rtlCol="0">
            <a:spAutoFit/>
          </a:bodyPr>
          <a:lstStyle/>
          <a:p>
            <a:r>
              <a:rPr lang="es-ES" sz="1200" dirty="0"/>
              <a:t>Él al ser una persona muy estudiosa, está muy al </a:t>
            </a:r>
            <a:r>
              <a:rPr lang="es-ES" sz="1200" dirty="0" err="1"/>
              <a:t>pediente</a:t>
            </a:r>
            <a:r>
              <a:rPr lang="es-ES" sz="1200" dirty="0"/>
              <a:t> de lo que LLYC produce (por ejemplo, </a:t>
            </a:r>
            <a:r>
              <a:rPr lang="es-ES" sz="1200" dirty="0" err="1"/>
              <a:t>think</a:t>
            </a:r>
            <a:r>
              <a:rPr lang="es-ES" sz="1200" dirty="0"/>
              <a:t> </a:t>
            </a:r>
            <a:r>
              <a:rPr lang="es-ES" sz="1200" dirty="0" err="1"/>
              <a:t>tak</a:t>
            </a:r>
            <a:r>
              <a:rPr lang="es-ES" sz="1200" dirty="0"/>
              <a:t>). Le gusta dar a conocer en su comunidad nuestros aportes sobre comunicación y reputación. </a:t>
            </a:r>
            <a:endParaRPr lang="es-DO" sz="1200" dirty="0"/>
          </a:p>
        </p:txBody>
      </p:sp>
      <p:sp>
        <p:nvSpPr>
          <p:cNvPr id="7" name="CuadroTexto 6">
            <a:extLst>
              <a:ext uri="{FF2B5EF4-FFF2-40B4-BE49-F238E27FC236}">
                <a16:creationId xmlns:a16="http://schemas.microsoft.com/office/drawing/2014/main" id="{2C752C9D-DCBF-4330-896C-10649ED4E8EF}"/>
              </a:ext>
            </a:extLst>
          </p:cNvPr>
          <p:cNvSpPr txBox="1"/>
          <p:nvPr/>
        </p:nvSpPr>
        <p:spPr>
          <a:xfrm>
            <a:off x="2498010" y="5572904"/>
            <a:ext cx="3406401" cy="461665"/>
          </a:xfrm>
          <a:prstGeom prst="rect">
            <a:avLst/>
          </a:prstGeom>
          <a:noFill/>
        </p:spPr>
        <p:txBody>
          <a:bodyPr wrap="square" rtlCol="0">
            <a:spAutoFit/>
          </a:bodyPr>
          <a:lstStyle/>
          <a:p>
            <a:pPr marL="171450" indent="-171450">
              <a:buFont typeface="Arial" panose="020B0604020202020204" pitchFamily="34" charset="0"/>
              <a:buChar char="•"/>
            </a:pPr>
            <a:r>
              <a:rPr lang="es-ES" sz="1200" dirty="0"/>
              <a:t>El incumplimiento</a:t>
            </a:r>
          </a:p>
          <a:p>
            <a:pPr marL="171450" indent="-171450">
              <a:buFont typeface="Arial" panose="020B0604020202020204" pitchFamily="34" charset="0"/>
              <a:buChar char="•"/>
            </a:pPr>
            <a:r>
              <a:rPr lang="es-ES" sz="1200" dirty="0"/>
              <a:t>No cumplir KPI (no es nuestro caso) </a:t>
            </a:r>
            <a:endParaRPr lang="es-DO" sz="1200" dirty="0"/>
          </a:p>
        </p:txBody>
      </p:sp>
      <p:sp>
        <p:nvSpPr>
          <p:cNvPr id="8" name="CuadroTexto 7">
            <a:extLst>
              <a:ext uri="{FF2B5EF4-FFF2-40B4-BE49-F238E27FC236}">
                <a16:creationId xmlns:a16="http://schemas.microsoft.com/office/drawing/2014/main" id="{7790F3E8-2DCB-4D7C-AA7C-DC564B9D8C90}"/>
              </a:ext>
            </a:extLst>
          </p:cNvPr>
          <p:cNvSpPr txBox="1"/>
          <p:nvPr/>
        </p:nvSpPr>
        <p:spPr>
          <a:xfrm>
            <a:off x="6621518" y="5572903"/>
            <a:ext cx="3406401" cy="276999"/>
          </a:xfrm>
          <a:prstGeom prst="rect">
            <a:avLst/>
          </a:prstGeom>
          <a:noFill/>
        </p:spPr>
        <p:txBody>
          <a:bodyPr wrap="square" rtlCol="0">
            <a:spAutoFit/>
          </a:bodyPr>
          <a:lstStyle/>
          <a:p>
            <a:pPr marL="171450" indent="-171450">
              <a:buFont typeface="Arial" panose="020B0604020202020204" pitchFamily="34" charset="0"/>
              <a:buChar char="•"/>
            </a:pPr>
            <a:r>
              <a:rPr lang="es-ES" sz="1200" dirty="0"/>
              <a:t>El reconocimiento de su entorno </a:t>
            </a:r>
            <a:endParaRPr lang="es-DO" sz="1200" dirty="0"/>
          </a:p>
        </p:txBody>
      </p:sp>
    </p:spTree>
    <p:extLst>
      <p:ext uri="{BB962C8B-B14F-4D97-AF65-F5344CB8AC3E}">
        <p14:creationId xmlns:p14="http://schemas.microsoft.com/office/powerpoint/2010/main" val="1942451623"/>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B205CE24-81E6-440D-9AC6-990768D6127D}"/>
              </a:ext>
            </a:extLst>
          </p:cNvPr>
          <p:cNvSpPr>
            <a:spLocks noGrp="1"/>
          </p:cNvSpPr>
          <p:nvPr>
            <p:ph type="title"/>
          </p:nvPr>
        </p:nvSpPr>
        <p:spPr/>
        <p:txBody>
          <a:bodyPr/>
          <a:lstStyle/>
          <a:p>
            <a:r>
              <a:rPr lang="es-ES" dirty="0"/>
              <a:t>Propuesta de valor – Tareas pendientes</a:t>
            </a:r>
            <a:endParaRPr lang="es-DO" dirty="0"/>
          </a:p>
        </p:txBody>
      </p:sp>
      <p:sp>
        <p:nvSpPr>
          <p:cNvPr id="3" name="Marcador de contenido 2">
            <a:extLst>
              <a:ext uri="{FF2B5EF4-FFF2-40B4-BE49-F238E27FC236}">
                <a16:creationId xmlns:a16="http://schemas.microsoft.com/office/drawing/2014/main" id="{4FF5BDCB-8650-449E-833B-724B5AD44922}"/>
              </a:ext>
            </a:extLst>
          </p:cNvPr>
          <p:cNvSpPr>
            <a:spLocks noGrp="1"/>
          </p:cNvSpPr>
          <p:nvPr>
            <p:ph idx="1"/>
          </p:nvPr>
        </p:nvSpPr>
        <p:spPr/>
        <p:txBody>
          <a:bodyPr/>
          <a:lstStyle/>
          <a:p>
            <a:r>
              <a:rPr lang="es-ES" dirty="0"/>
              <a:t>Librarnos de solicitudes no relacionadas a nuestro </a:t>
            </a:r>
            <a:r>
              <a:rPr lang="es-ES" dirty="0" err="1"/>
              <a:t>scopr</a:t>
            </a:r>
            <a:r>
              <a:rPr lang="es-ES" dirty="0"/>
              <a:t> </a:t>
            </a:r>
            <a:r>
              <a:rPr lang="es-ES" dirty="0" err="1"/>
              <a:t>of</a:t>
            </a:r>
            <a:r>
              <a:rPr lang="es-ES" dirty="0"/>
              <a:t> </a:t>
            </a:r>
            <a:r>
              <a:rPr lang="es-ES" dirty="0" err="1"/>
              <a:t>work</a:t>
            </a:r>
            <a:r>
              <a:rPr lang="es-ES" dirty="0"/>
              <a:t>. </a:t>
            </a:r>
          </a:p>
          <a:p>
            <a:r>
              <a:rPr lang="es-ES" dirty="0"/>
              <a:t>Conseguir otros proyectos dentro de la Asociación. </a:t>
            </a:r>
          </a:p>
          <a:p>
            <a:r>
              <a:rPr lang="es-ES" dirty="0"/>
              <a:t>Continuar fidelizando a Juan Miguel para que se convierta en un aliado al momento de buscar oportunidades de negocio con su asociados </a:t>
            </a:r>
            <a:endParaRPr lang="es-DO" dirty="0"/>
          </a:p>
        </p:txBody>
      </p:sp>
    </p:spTree>
    <p:extLst>
      <p:ext uri="{BB962C8B-B14F-4D97-AF65-F5344CB8AC3E}">
        <p14:creationId xmlns:p14="http://schemas.microsoft.com/office/powerpoint/2010/main" val="3916754481"/>
      </p:ext>
    </p:extLst>
  </p:cSld>
  <p:clrMapOvr>
    <a:masterClrMapping/>
  </p:clrMapOvr>
</p:sld>
</file>

<file path=ppt/theme/theme1.xml><?xml version="1.0" encoding="utf-8"?>
<a:theme xmlns:a="http://schemas.openxmlformats.org/drawingml/2006/main" name="Tema de Offic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62</TotalTime>
  <Words>597</Words>
  <Application>Microsoft Office PowerPoint</Application>
  <PresentationFormat>Panorámica</PresentationFormat>
  <Paragraphs>50</Paragraphs>
  <Slides>5</Slides>
  <Notes>0</Notes>
  <HiddenSlides>0</HiddenSlides>
  <MMClips>0</MMClips>
  <ScaleCrop>false</ScaleCrop>
  <HeadingPairs>
    <vt:vector size="6" baseType="variant">
      <vt:variant>
        <vt:lpstr>Fuentes usadas</vt:lpstr>
      </vt:variant>
      <vt:variant>
        <vt:i4>3</vt:i4>
      </vt:variant>
      <vt:variant>
        <vt:lpstr>Tema</vt:lpstr>
      </vt:variant>
      <vt:variant>
        <vt:i4>1</vt:i4>
      </vt:variant>
      <vt:variant>
        <vt:lpstr>Títulos de diapositiva</vt:lpstr>
      </vt:variant>
      <vt:variant>
        <vt:i4>5</vt:i4>
      </vt:variant>
    </vt:vector>
  </HeadingPairs>
  <TitlesOfParts>
    <vt:vector size="9" baseType="lpstr">
      <vt:lpstr>Arial</vt:lpstr>
      <vt:lpstr>Calibri</vt:lpstr>
      <vt:lpstr>Calibri Light</vt:lpstr>
      <vt:lpstr>Tema de Office</vt:lpstr>
      <vt:lpstr>Perfil de cliente – ARAPF (RD)</vt:lpstr>
      <vt:lpstr>Presentación de PowerPoint</vt:lpstr>
      <vt:lpstr>Presentación de PowerPoint</vt:lpstr>
      <vt:lpstr>Presentación de PowerPoint</vt:lpstr>
      <vt:lpstr>Propuesta de valor – Tareas pendientes</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Perfil de cliente – ARAPF (RD)</dc:title>
  <dc:creator>Cecilia Correa</dc:creator>
  <cp:lastModifiedBy>Cecilia Correa</cp:lastModifiedBy>
  <cp:revision>9</cp:revision>
  <dcterms:created xsi:type="dcterms:W3CDTF">2020-08-02T00:47:54Z</dcterms:created>
  <dcterms:modified xsi:type="dcterms:W3CDTF">2020-08-03T01:05:35Z</dcterms:modified>
</cp:coreProperties>
</file>