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7"/>
  </p:notesMasterIdLst>
  <p:handoutMasterIdLst>
    <p:handoutMasterId r:id="rId8"/>
  </p:handoutMasterIdLst>
  <p:sldIdLst>
    <p:sldId id="561" r:id="rId2"/>
    <p:sldId id="1637" r:id="rId3"/>
    <p:sldId id="1643" r:id="rId4"/>
    <p:sldId id="1644" r:id="rId5"/>
    <p:sldId id="855" r:id="rId6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91" userDrawn="1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50"/>
    <p:restoredTop sz="94867" autoAdjust="0"/>
  </p:normalViewPr>
  <p:slideViewPr>
    <p:cSldViewPr>
      <p:cViewPr>
        <p:scale>
          <a:sx n="200" d="100"/>
          <a:sy n="200" d="100"/>
        </p:scale>
        <p:origin x="144" y="-4576"/>
      </p:cViewPr>
      <p:guideLst>
        <p:guide orient="horz" pos="391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2966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15769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730687-8CE7-4D52-9BBF-9F83524D03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02897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3ACF462-76F6-4DD5-8A98-3FA9B93B3F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554" t="17693" r="36916" b="6062"/>
          <a:stretch/>
        </p:blipFill>
        <p:spPr>
          <a:xfrm>
            <a:off x="5283889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CF1CC6F-407F-4907-9DCC-E815EE7ABD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16496" y="548680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968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50000"/>
              </a:spcBef>
              <a:buNone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vez leído el artículo y tomando como referencia lo expuesto: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Enumera las tres ideas o aspectos que te parecen mas relevantes.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 y paralelismos con tu situación comercial desde </a:t>
            </a:r>
            <a:r>
              <a:rPr lang="es-ES" altLang="es-ES" sz="14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1772816"/>
            <a:ext cx="4277609" cy="41593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IDEAS / ASPECTOS RELEVANTES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472" y="2431629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Tx/>
              <a:buAutoNum type="arabicPeriod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9228" y="2344316"/>
            <a:ext cx="4245718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Que la mayoría de las ventas (57%) que realizan los clientes sea de forma autónoma y sin la intervención de vendedores o personal de la empresa.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3718645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2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3632280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Cada impacto comercial, construye o destruye marca. La apreciación o percepción del cliente se obtiene de cada uno de los impactos o profesionales de la empresa. 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5042173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3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4955177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el caso del profesional de las ventas, la resiliencia es la competencia más determinante.  </a:t>
            </a:r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C0B9B868-D51A-4084-9F2C-50D894B0B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1756946"/>
            <a:ext cx="4277609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PARALELISMOS</a:t>
            </a: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0F5846B9-3FB6-4A45-A3B3-7FD3F8377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0603" y="2328446"/>
            <a:ext cx="4245718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15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LLYC debemos convencer al cliente de que somos la mejor opción para dar solución y atender sus necesidades, con lo cual en esta línea de negocio nuestros clientes deberían estar en el 43% de los casos donde necesitan apoyo para el proceso de decisión de compra. </a:t>
            </a:r>
          </a:p>
        </p:txBody>
      </p:sp>
      <p:sp>
        <p:nvSpPr>
          <p:cNvPr id="19" name="Rectangle 31">
            <a:extLst>
              <a:ext uri="{FF2B5EF4-FFF2-40B4-BE49-F238E27FC236}">
                <a16:creationId xmlns:a16="http://schemas.microsoft.com/office/drawing/2014/main" id="{33289C2A-1424-4E35-AB23-748C16D67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3616410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15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 más difícil de tratar con clientes es justamente que cada impacto o relación con él, logre cumplir sus expectativas. Si alguien del equipo de consultores le atiende de una forma no “deseada” su apreciación sobre el trabajo de LLYC será negativa e impactará nuestra reputación (destruyendo marca). </a:t>
            </a: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20FA1E76-EDAB-4076-8DD6-356042753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4939307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presión por generar Nuevos Negocios y los constantes rechazos de los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prospects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 las propuestas, generan una sensación de frustración al no poder “cerrar” las metas impuestas. Esto nos obliga a aprender a adaptarnos y reponernos para volver a empezar.</a:t>
            </a: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11755</TotalTime>
  <Words>319</Words>
  <Application>Microsoft Macintosh PowerPoint</Application>
  <PresentationFormat>A4 (210 x 297 mm)</PresentationFormat>
  <Paragraphs>28</Paragraphs>
  <Slides>5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4" baseType="lpstr">
      <vt:lpstr>ＭＳ Ｐゴシック</vt:lpstr>
      <vt:lpstr>Adelle</vt:lpstr>
      <vt:lpstr>Arial</vt:lpstr>
      <vt:lpstr>Arial Narrow</vt:lpstr>
      <vt:lpstr>Calibri</vt:lpstr>
      <vt:lpstr>DIN-MediumAlternate</vt:lpstr>
      <vt:lpstr>DIN-RegularAlternate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Jose Alvarez</cp:lastModifiedBy>
  <cp:revision>775</cp:revision>
  <cp:lastPrinted>2014-07-07T08:15:56Z</cp:lastPrinted>
  <dcterms:created xsi:type="dcterms:W3CDTF">2018-06-18T16:36:22Z</dcterms:created>
  <dcterms:modified xsi:type="dcterms:W3CDTF">2019-05-13T02:34:59Z</dcterms:modified>
</cp:coreProperties>
</file>