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1" r:id="rId1"/>
  </p:sldMasterIdLst>
  <p:notesMasterIdLst>
    <p:notesMasterId r:id="rId7"/>
  </p:notesMasterIdLst>
  <p:handoutMasterIdLst>
    <p:handoutMasterId r:id="rId8"/>
  </p:handoutMasterIdLst>
  <p:sldIdLst>
    <p:sldId id="561" r:id="rId2"/>
    <p:sldId id="1637" r:id="rId3"/>
    <p:sldId id="1643" r:id="rId4"/>
    <p:sldId id="1644" r:id="rId5"/>
    <p:sldId id="855" r:id="rId6"/>
  </p:sldIdLst>
  <p:sldSz cx="9906000" cy="6858000" type="A4"/>
  <p:notesSz cx="7099300" cy="10234613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5pPr>
    <a:lvl6pPr marL="22860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6pPr>
    <a:lvl7pPr marL="27432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7pPr>
    <a:lvl8pPr marL="32004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8pPr>
    <a:lvl9pPr marL="3657600" algn="l" defTabSz="457200" rtl="0" eaLnBrk="1" latinLnBrk="0" hangingPunct="1">
      <a:defRPr kern="1200">
        <a:solidFill>
          <a:schemeClr val="tx1"/>
        </a:solidFill>
        <a:latin typeface="Arial" charset="0"/>
        <a:ea typeface="ＭＳ Ｐゴシック" charset="0"/>
        <a:cs typeface="ＭＳ Ｐゴシック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391" userDrawn="1">
          <p15:clr>
            <a:srgbClr val="A4A3A4"/>
          </p15:clr>
        </p15:guide>
        <p15:guide id="2" orient="horz" pos="2024">
          <p15:clr>
            <a:srgbClr val="A4A3A4"/>
          </p15:clr>
        </p15:guide>
        <p15:guide id="3" orient="horz" pos="2750">
          <p15:clr>
            <a:srgbClr val="A4A3A4"/>
          </p15:clr>
        </p15:guide>
        <p15:guide id="4" orient="horz" pos="4065" userDrawn="1">
          <p15:clr>
            <a:srgbClr val="A4A3A4"/>
          </p15:clr>
        </p15:guide>
        <p15:guide id="5" orient="horz" pos="754" userDrawn="1">
          <p15:clr>
            <a:srgbClr val="A4A3A4"/>
          </p15:clr>
        </p15:guide>
        <p15:guide id="6" pos="172">
          <p15:clr>
            <a:srgbClr val="A4A3A4"/>
          </p15:clr>
        </p15:guide>
        <p15:guide id="7" pos="3120">
          <p15:clr>
            <a:srgbClr val="A4A3A4"/>
          </p15:clr>
        </p15:guide>
        <p15:guide id="8" pos="611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224" userDrawn="1">
          <p15:clr>
            <a:srgbClr val="A4A3A4"/>
          </p15:clr>
        </p15:guide>
        <p15:guide id="2" pos="2236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0066"/>
    <a:srgbClr val="606060"/>
    <a:srgbClr val="3F9599"/>
    <a:srgbClr val="5F8699"/>
    <a:srgbClr val="3399FF"/>
    <a:srgbClr val="0099FF"/>
    <a:srgbClr val="000066"/>
    <a:srgbClr val="660033"/>
    <a:srgbClr val="FFFFCC"/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3C2FFA5D-87B4-456A-9821-1D502468CF0F}" styleName="Estilo temático 1 - Énfasis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3445" autoAdjust="0"/>
  </p:normalViewPr>
  <p:slideViewPr>
    <p:cSldViewPr>
      <p:cViewPr varScale="1">
        <p:scale>
          <a:sx n="49" d="100"/>
          <a:sy n="49" d="100"/>
        </p:scale>
        <p:origin x="1592" y="24"/>
      </p:cViewPr>
      <p:guideLst>
        <p:guide orient="horz" pos="391"/>
        <p:guide orient="horz" pos="2024"/>
        <p:guide orient="horz" pos="2750"/>
        <p:guide orient="horz" pos="4065"/>
        <p:guide orient="horz" pos="754"/>
        <p:guide pos="172"/>
        <p:guide pos="3120"/>
        <p:guide pos="611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notesViewPr>
    <p:cSldViewPr>
      <p:cViewPr varScale="1">
        <p:scale>
          <a:sx n="81" d="100"/>
          <a:sy n="81" d="100"/>
        </p:scale>
        <p:origin x="-3288" y="-96"/>
      </p:cViewPr>
      <p:guideLst>
        <p:guide orient="horz" pos="3224"/>
        <p:guide pos="2236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5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6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>
              <a:latin typeface="Arial Narrow" panose="020B0506020202030204" pitchFamily="34" charset="0"/>
            </a:endParaRPr>
          </a:p>
        </p:txBody>
      </p:sp>
      <p:sp>
        <p:nvSpPr>
          <p:cNvPr id="38917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cs typeface="Arial" charset="0"/>
              </a:defRPr>
            </a:lvl1pPr>
          </a:lstStyle>
          <a:p>
            <a:pPr>
              <a:defRPr/>
            </a:pPr>
            <a:fld id="{8B3E55AC-FCCC-9141-AAA6-28A3AE98A7DF}" type="slidenum">
              <a:rPr lang="es-ES">
                <a:latin typeface="Arial Narrow" panose="020B0506020202030204" pitchFamily="34" charset="0"/>
              </a:rPr>
              <a:pPr>
                <a:defRPr/>
              </a:pPr>
              <a:t>‹Nº›</a:t>
            </a:fld>
            <a:endParaRPr lang="es-ES" dirty="0">
              <a:latin typeface="Arial Narrow" panose="020B05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2377294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4020506" y="0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777875" y="769938"/>
            <a:ext cx="5543550" cy="38369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xmlns:mv="urn:schemas-microsoft-com:mac:vml" xmlns:mc="http://schemas.openxmlformats.org/markup-compatibility/2006" val="1"/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9599" y="4862015"/>
            <a:ext cx="5680103" cy="46034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dirty="0"/>
              <a:t>Haga clic para modificar el estilo de texto del patrón</a:t>
            </a:r>
          </a:p>
          <a:p>
            <a:pPr lvl="1"/>
            <a:r>
              <a:rPr lang="es-ES" noProof="0" dirty="0"/>
              <a:t>Segundo nivel</a:t>
            </a:r>
          </a:p>
          <a:p>
            <a:pPr lvl="2"/>
            <a:r>
              <a:rPr lang="es-ES" noProof="0" dirty="0"/>
              <a:t>Tercer nivel</a:t>
            </a:r>
          </a:p>
          <a:p>
            <a:pPr lvl="3"/>
            <a:r>
              <a:rPr lang="es-ES" noProof="0" dirty="0"/>
              <a:t>Cuarto nivel</a:t>
            </a:r>
          </a:p>
          <a:p>
            <a:pPr lvl="4"/>
            <a:r>
              <a:rPr lang="es-ES" noProof="0" dirty="0"/>
              <a:t>Quinto nivel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 Narrow" panose="020B0506020202030204" pitchFamily="34" charset="0"/>
                <a:ea typeface="+mn-ea"/>
                <a:cs typeface="+mn-cs"/>
              </a:defRPr>
            </a:lvl1pPr>
          </a:lstStyle>
          <a:p>
            <a:pPr>
              <a:defRPr/>
            </a:pPr>
            <a:endParaRPr lang="es-ES" dirty="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4020506" y="9722392"/>
            <a:ext cx="3077137" cy="5105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910" tIns="47955" rIns="95910" bIns="47955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Arial Narrow" panose="020B0506020202030204" pitchFamily="34" charset="0"/>
                <a:cs typeface="Arial" charset="0"/>
              </a:defRPr>
            </a:lvl1pPr>
          </a:lstStyle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‹Nº›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3844414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 Narrow" panose="020B0506020202030204" pitchFamily="34" charset="0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  <a:cs typeface="ＭＳ Ｐゴシック" charset="0"/>
              </a:defRPr>
            </a:lvl1pPr>
            <a:lvl2pPr marL="769919" indent="-296123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2pPr>
            <a:lvl3pPr marL="1184491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3pPr>
            <a:lvl4pPr marL="1658287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4pPr>
            <a:lvl5pPr marL="2132084" indent="-236898"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5pPr>
            <a:lvl6pPr marL="2605880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6pPr>
            <a:lvl7pPr marL="3079676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7pPr>
            <a:lvl8pPr marL="3553473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8pPr>
            <a:lvl9pPr marL="4027269" indent="-236898" eaLnBrk="0" fontAlgn="base" hangingPunct="0">
              <a:spcBef>
                <a:spcPct val="0"/>
              </a:spcBef>
              <a:spcAft>
                <a:spcPct val="0"/>
              </a:spcAft>
              <a:defRPr sz="2500">
                <a:solidFill>
                  <a:schemeClr val="tx1"/>
                </a:solidFill>
                <a:latin typeface="Arial" charset="0"/>
                <a:ea typeface="ＭＳ Ｐゴシック" charset="0"/>
              </a:defRPr>
            </a:lvl9pPr>
          </a:lstStyle>
          <a:p>
            <a:fld id="{F6B88DA8-E0CB-2242-8680-445B18D3CBA4}" type="slidenum">
              <a:rPr lang="es-ES" sz="1200">
                <a:latin typeface="Arial Narrow" panose="020B0506020202030204" pitchFamily="34" charset="0"/>
              </a:rPr>
              <a:pPr/>
              <a:t>1</a:t>
            </a:fld>
            <a:endParaRPr lang="es-ES" sz="1200" dirty="0">
              <a:latin typeface="Arial Narrow" panose="020B0506020202030204" pitchFamily="34" charset="0"/>
            </a:endParaRPr>
          </a:p>
        </p:txBody>
      </p:sp>
      <p:sp>
        <p:nvSpPr>
          <p:cNvPr id="61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790575" y="776288"/>
            <a:ext cx="5519738" cy="3821112"/>
          </a:xfrm>
          <a:ln/>
        </p:spPr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xmlns:mv="urn:schemas-microsoft-com:mac:vml" xmlns:mc="http://schemas.openxmlformats.org/markup-compatibility/2006" val="1"/>
            </a:ext>
          </a:extLst>
        </p:spPr>
        <p:txBody>
          <a:bodyPr/>
          <a:lstStyle/>
          <a:p>
            <a:pPr eaLnBrk="1" hangingPunct="1"/>
            <a:endParaRPr lang="es-ES_tradnl"/>
          </a:p>
        </p:txBody>
      </p:sp>
    </p:spTree>
    <p:extLst>
      <p:ext uri="{BB962C8B-B14F-4D97-AF65-F5344CB8AC3E}">
        <p14:creationId xmlns:p14="http://schemas.microsoft.com/office/powerpoint/2010/main" val="175871731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3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299296696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123DF08-E284-1E4E-AD66-FAA258D01236}" type="slidenum">
              <a:rPr lang="es-ES" smtClean="0"/>
              <a:pPr>
                <a:defRPr/>
              </a:pPr>
              <a:t>4</a:t>
            </a:fld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101576970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8"/>
          <p:cNvSpPr>
            <a:spLocks noChangeArrowheads="1"/>
          </p:cNvSpPr>
          <p:nvPr userDrawn="1"/>
        </p:nvSpPr>
        <p:spPr bwMode="auto">
          <a:xfrm>
            <a:off x="0" y="2972872"/>
            <a:ext cx="184731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9pPr>
          </a:lstStyle>
          <a:p>
            <a:pPr eaLnBrk="1" hangingPunct="1">
              <a:defRPr/>
            </a:pPr>
            <a:endParaRPr lang="es-ES" altLang="es-ES" dirty="0">
              <a:latin typeface="Arial Narrow" panose="020B0506020202030204" pitchFamily="34" charset="0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2081309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611684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82638" y="4406900"/>
            <a:ext cx="84201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82638" y="2906713"/>
            <a:ext cx="84201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688024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2445463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73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73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032375" y="1535113"/>
            <a:ext cx="437832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032375" y="2174875"/>
            <a:ext cx="437832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38751834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8992680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905450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138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873500" y="273050"/>
            <a:ext cx="553720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95300" y="1435100"/>
            <a:ext cx="3259138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9162982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941513" y="4800600"/>
            <a:ext cx="59436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941513" y="612775"/>
            <a:ext cx="59436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941513" y="5367338"/>
            <a:ext cx="59436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</p:spTree>
    <p:extLst>
      <p:ext uri="{BB962C8B-B14F-4D97-AF65-F5344CB8AC3E}">
        <p14:creationId xmlns:p14="http://schemas.microsoft.com/office/powerpoint/2010/main" val="8979900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1600200"/>
            <a:ext cx="89154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41240506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181850" y="274638"/>
            <a:ext cx="222885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95300" y="274638"/>
            <a:ext cx="653415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6977136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ítulo, text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68569432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i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contenido"/>
          <p:cNvSpPr>
            <a:spLocks noGrp="1"/>
          </p:cNvSpPr>
          <p:nvPr>
            <p:ph/>
          </p:nvPr>
        </p:nvSpPr>
        <p:spPr>
          <a:xfrm>
            <a:off x="495300" y="274638"/>
            <a:ext cx="8915400" cy="5851525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</p:spTree>
    <p:extLst>
      <p:ext uri="{BB962C8B-B14F-4D97-AF65-F5344CB8AC3E}">
        <p14:creationId xmlns:p14="http://schemas.microsoft.com/office/powerpoint/2010/main" val="173839863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1_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</p:spTree>
    <p:extLst>
      <p:ext uri="{BB962C8B-B14F-4D97-AF65-F5344CB8AC3E}">
        <p14:creationId xmlns:p14="http://schemas.microsoft.com/office/powerpoint/2010/main" val="30507431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AndClipArt" preserve="1">
  <p:cSld name="Título y texto e imágenes prediseñad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sz="half" idx="1"/>
          </p:nvPr>
        </p:nvSpPr>
        <p:spPr>
          <a:xfrm>
            <a:off x="4953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imágenes prediseñadas"/>
          <p:cNvSpPr>
            <a:spLocks noGrp="1"/>
          </p:cNvSpPr>
          <p:nvPr>
            <p:ph type="clipArt" sz="half" idx="2"/>
          </p:nvPr>
        </p:nvSpPr>
        <p:spPr>
          <a:xfrm>
            <a:off x="5029200" y="1600200"/>
            <a:ext cx="4381500" cy="4525963"/>
          </a:xfrm>
          <a:prstGeom prst="rect">
            <a:avLst/>
          </a:prstGeom>
        </p:spPr>
        <p:txBody>
          <a:bodyPr/>
          <a:lstStyle/>
          <a:p>
            <a:pPr lvl="0"/>
            <a:endParaRPr lang="es-ES" noProof="0"/>
          </a:p>
        </p:txBody>
      </p:sp>
    </p:spTree>
    <p:extLst>
      <p:ext uri="{BB962C8B-B14F-4D97-AF65-F5344CB8AC3E}">
        <p14:creationId xmlns:p14="http://schemas.microsoft.com/office/powerpoint/2010/main" val="12342327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gif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4"/>
          <p:cNvSpPr>
            <a:spLocks noChangeArrowheads="1"/>
          </p:cNvSpPr>
          <p:nvPr userDrawn="1"/>
        </p:nvSpPr>
        <p:spPr bwMode="auto">
          <a:xfrm>
            <a:off x="9417496" y="6500813"/>
            <a:ext cx="920750" cy="260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>
              <a:lnSpc>
                <a:spcPct val="110000"/>
              </a:lnSpc>
            </a:pPr>
            <a:fld id="{0511D523-BC7E-5B44-8D9A-31BAF11431C8}" type="slidenum">
              <a:rPr lang="en-US" sz="1000" b="1">
                <a:solidFill>
                  <a:srgbClr val="000066"/>
                </a:solidFill>
                <a:latin typeface="Arial Narrow" charset="0"/>
              </a:rPr>
              <a:pPr>
                <a:lnSpc>
                  <a:spcPct val="110000"/>
                </a:lnSpc>
              </a:pPr>
              <a:t>‹Nº›</a:t>
            </a:fld>
            <a:endParaRPr lang="en-US" sz="1000" b="1">
              <a:solidFill>
                <a:srgbClr val="000066"/>
              </a:solidFill>
              <a:latin typeface="Arial Narrow" charset="0"/>
            </a:endParaRPr>
          </a:p>
        </p:txBody>
      </p:sp>
      <p:pic>
        <p:nvPicPr>
          <p:cNvPr id="9" name="Imagen 8"/>
          <p:cNvPicPr>
            <a:picLocks noChangeAspect="1"/>
          </p:cNvPicPr>
          <p:nvPr userDrawn="1"/>
        </p:nvPicPr>
        <p:blipFill>
          <a:blip r:embed="rId1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10600" y="152400"/>
            <a:ext cx="990600" cy="327875"/>
          </a:xfrm>
          <a:prstGeom prst="rect">
            <a:avLst/>
          </a:prstGeom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90112" y="170330"/>
            <a:ext cx="2057400" cy="363070"/>
          </a:xfrm>
          <a:prstGeom prst="rect">
            <a:avLst/>
          </a:prstGeom>
        </p:spPr>
      </p:pic>
      <p:sp>
        <p:nvSpPr>
          <p:cNvPr id="6" name="Rectangle 25">
            <a:extLst>
              <a:ext uri="{FF2B5EF4-FFF2-40B4-BE49-F238E27FC236}">
                <a16:creationId xmlns:a16="http://schemas.microsoft.com/office/drawing/2014/main" id="{477CC362-768C-4763-8E5B-8586E5413EAB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152400" y="6500813"/>
            <a:ext cx="7057032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mc="http://schemas.openxmlformats.org/markup-compatibility/2006" xmlns:mv="urn:schemas-microsoft-com:mac:vml"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mc="http://schemas.openxmlformats.org/markup-compatibility/2006" xmlns:mv="urn:schemas-microsoft-com:mac:vml"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/>
            <a:r>
              <a:rPr lang="es-ES" sz="1000" b="0" i="0" dirty="0">
                <a:solidFill>
                  <a:srgbClr val="595959"/>
                </a:solidFill>
                <a:latin typeface="Arial"/>
                <a:cs typeface="Arial"/>
              </a:rPr>
              <a:t>Módulo: Enfoque Comercial - Técnicas y Habilidades en los Procesos Comerciales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34" r:id="rId1"/>
    <p:sldLayoutId id="2147484320" r:id="rId2"/>
    <p:sldLayoutId id="2147484321" r:id="rId3"/>
    <p:sldLayoutId id="2147484322" r:id="rId4"/>
    <p:sldLayoutId id="2147484323" r:id="rId5"/>
    <p:sldLayoutId id="2147484324" r:id="rId6"/>
    <p:sldLayoutId id="2147484325" r:id="rId7"/>
    <p:sldLayoutId id="2147484326" r:id="rId8"/>
    <p:sldLayoutId id="2147484327" r:id="rId9"/>
    <p:sldLayoutId id="2147484328" r:id="rId10"/>
    <p:sldLayoutId id="2147484329" r:id="rId11"/>
    <p:sldLayoutId id="2147484330" r:id="rId12"/>
    <p:sldLayoutId id="2147484331" r:id="rId13"/>
    <p:sldLayoutId id="2147484332" r:id="rId14"/>
    <p:sldLayoutId id="2147484333" r:id="rId15"/>
  </p:sldLayoutIdLst>
  <p:txStyles>
    <p:titleStyle>
      <a:lvl1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+mj-lt"/>
          <a:ea typeface="ＭＳ Ｐゴシック" charset="0"/>
          <a:cs typeface="ＭＳ Ｐゴシック" charset="0"/>
        </a:defRPr>
      </a:lvl1pPr>
      <a:lvl2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2pPr>
      <a:lvl3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3pPr>
      <a:lvl4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4pPr>
      <a:lvl5pPr algn="l" defTabSz="893763" rtl="0" eaLnBrk="0" fontAlgn="base" hangingPunct="0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  <a:ea typeface="ＭＳ Ｐゴシック" charset="0"/>
          <a:cs typeface="ＭＳ Ｐゴシック" charset="0"/>
        </a:defRPr>
      </a:lvl5pPr>
      <a:lvl6pPr marL="4572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6pPr>
      <a:lvl7pPr marL="9144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7pPr>
      <a:lvl8pPr marL="13716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8pPr>
      <a:lvl9pPr marL="1828800" algn="l" defTabSz="893763" rtl="0" fontAlgn="base">
        <a:spcBef>
          <a:spcPct val="0"/>
        </a:spcBef>
        <a:spcAft>
          <a:spcPct val="0"/>
        </a:spcAft>
        <a:defRPr sz="2300">
          <a:solidFill>
            <a:schemeClr val="tx2"/>
          </a:solidFill>
          <a:latin typeface="DIN-MediumAlternate" pitchFamily="34" charset="0"/>
        </a:defRPr>
      </a:lvl9pPr>
    </p:titleStyle>
    <p:bodyStyle>
      <a:lvl1pPr marL="334963" indent="-334963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n"/>
        <a:defRPr sz="2000">
          <a:solidFill>
            <a:schemeClr val="tx1"/>
          </a:solidFill>
          <a:latin typeface="+mn-lt"/>
          <a:ea typeface="ＭＳ Ｐゴシック" charset="0"/>
          <a:cs typeface="ＭＳ Ｐゴシック" charset="0"/>
        </a:defRPr>
      </a:lvl1pPr>
      <a:lvl2pPr marL="727075" indent="-279400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SzPct val="70000"/>
        <a:buFont typeface="Wingdings" charset="0"/>
        <a:buChar char="o"/>
        <a:defRPr sz="2800">
          <a:solidFill>
            <a:schemeClr val="tx1"/>
          </a:solidFill>
          <a:latin typeface="DIN-RegularAlternate" charset="0"/>
          <a:ea typeface="ＭＳ Ｐゴシック" charset="0"/>
        </a:defRPr>
      </a:lvl2pPr>
      <a:lvl3pPr marL="1117600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400">
          <a:solidFill>
            <a:schemeClr val="tx1"/>
          </a:solidFill>
          <a:latin typeface="DIN-RegularAlternate" charset="0"/>
          <a:ea typeface="ＭＳ Ｐゴシック" charset="0"/>
        </a:defRPr>
      </a:lvl3pPr>
      <a:lvl4pPr marL="1565275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ú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4pPr>
      <a:lvl5pPr marL="2011363" indent="-223838" algn="l" defTabSz="893763" rtl="0" eaLnBrk="0" fontAlgn="base" hangingPunct="0">
        <a:spcBef>
          <a:spcPct val="20000"/>
        </a:spcBef>
        <a:spcAft>
          <a:spcPct val="0"/>
        </a:spcAft>
        <a:buClr>
          <a:srgbClr val="000080"/>
        </a:buClr>
        <a:buFont typeface="Wingdings" charset="0"/>
        <a:buChar char="§"/>
        <a:defRPr sz="2000">
          <a:solidFill>
            <a:schemeClr val="tx1"/>
          </a:solidFill>
          <a:latin typeface="DIN-RegularAlternate" charset="0"/>
          <a:ea typeface="ＭＳ Ｐゴシック" charset="0"/>
        </a:defRPr>
      </a:lvl5pPr>
      <a:lvl6pPr marL="24685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6pPr>
      <a:lvl7pPr marL="29257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7pPr>
      <a:lvl8pPr marL="33829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8pPr>
      <a:lvl9pPr marL="3840163" indent="-223838" algn="l" defTabSz="893763" rtl="0" fontAlgn="base">
        <a:spcBef>
          <a:spcPct val="20000"/>
        </a:spcBef>
        <a:spcAft>
          <a:spcPct val="0"/>
        </a:spcAft>
        <a:buClr>
          <a:srgbClr val="000080"/>
        </a:buClr>
        <a:buFont typeface="Wingdings" pitchFamily="2" charset="2"/>
        <a:buChar char="§"/>
        <a:defRPr>
          <a:solidFill>
            <a:schemeClr val="tx1"/>
          </a:solidFill>
          <a:latin typeface="DIN-RegularAlternate" charset="0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gif"/><Relationship Id="rId5" Type="http://schemas.openxmlformats.org/officeDocument/2006/relationships/image" Target="../media/image5.emf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gi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3"/>
          <a:srcRect l="39801" t="29749" r="11813" b="10630"/>
          <a:stretch/>
        </p:blipFill>
        <p:spPr>
          <a:xfrm>
            <a:off x="0" y="-1"/>
            <a:ext cx="9899368" cy="6858001"/>
          </a:xfrm>
          <a:prstGeom prst="rect">
            <a:avLst/>
          </a:prstGeom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4">
            <a:alphaModFix amt="79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2422058"/>
            <a:ext cx="2209799" cy="37592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09E8E84-426E-40dd-AFC4-6F175D3DCCD1}">
              <a14:hiddenFill xmlns="" xmlns:a14="http://schemas.microsoft.com/office/drawing/2010/main" xmlns:mv="urn:schemas-microsoft-com:mac:vml" xmlns:mc="http://schemas.openxmlformats.org/markup-compatibility/2006">
                <a:solidFill>
                  <a:srgbClr val="FFFFFF">
                    <a:alpha val="78822"/>
                  </a:srgbClr>
                </a:solidFill>
              </a14:hiddenFill>
            </a:ext>
            <a:ext uri="{91240B29-F687-4f45-9708-019B960494DF}">
              <a14:hiddenLine xmlns="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Imagen 2"/>
          <p:cNvPicPr preferRelativeResize="0">
            <a:picLocks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04800"/>
            <a:ext cx="4826000" cy="49329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" name="Marcador de texto 13"/>
          <p:cNvSpPr txBox="1">
            <a:spLocks/>
          </p:cNvSpPr>
          <p:nvPr/>
        </p:nvSpPr>
        <p:spPr>
          <a:xfrm>
            <a:off x="303176" y="4563088"/>
            <a:ext cx="4182533" cy="31628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lnSpcReduction="10000"/>
          </a:bodyPr>
          <a:lstStyle>
            <a:lvl1pPr marL="0" indent="0">
              <a:spcAft>
                <a:spcPts val="0"/>
              </a:spcAft>
              <a:buNone/>
              <a:defRPr baseline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Madrid, 2019</a:t>
            </a:r>
          </a:p>
        </p:txBody>
      </p:sp>
      <p:sp>
        <p:nvSpPr>
          <p:cNvPr id="19" name="Marcador de texto 12"/>
          <p:cNvSpPr txBox="1">
            <a:spLocks/>
          </p:cNvSpPr>
          <p:nvPr/>
        </p:nvSpPr>
        <p:spPr>
          <a:xfrm>
            <a:off x="302508" y="3420774"/>
            <a:ext cx="4498091" cy="114231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0" indent="0">
              <a:buNone/>
              <a:defRPr>
                <a:solidFill>
                  <a:srgbClr val="7FA9AE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kumimoji="0" lang="es-ES" sz="1600" b="0" i="0" u="none" strike="noStrike" kern="1200" cap="none" spc="0" normalizeH="0" baseline="0" noProof="0" dirty="0">
                <a:ln>
                  <a:noFill/>
                </a:ln>
                <a:solidFill>
                  <a:srgbClr val="7FA9AE"/>
                </a:solidFill>
                <a:effectLst/>
                <a:uLnTx/>
                <a:uFillTx/>
                <a:latin typeface="Adelle" panose="02000503060000020004" pitchFamily="2" charset="0"/>
                <a:ea typeface="+mn-ea"/>
                <a:cs typeface="+mn-cs"/>
              </a:rPr>
              <a:t>Javier Molina Acebo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Miembro del Consejo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EdV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-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Executive</a:t>
            </a: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 </a:t>
            </a:r>
            <a:r>
              <a:rPr lang="es-ES" sz="1600" dirty="0" err="1">
                <a:latin typeface="Adelle" panose="02000503060000020004" pitchFamily="2" charset="0"/>
                <a:ea typeface="+mn-ea"/>
                <a:cs typeface="+mn-cs"/>
              </a:rPr>
              <a:t>Education</a:t>
            </a:r>
            <a:endParaRPr lang="es-ES" sz="1600" dirty="0">
              <a:latin typeface="Adelle" panose="02000503060000020004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>
                <a:srgbClr val="4B4B4B"/>
              </a:buClr>
              <a:buSzPct val="120000"/>
              <a:buFont typeface="Arial" panose="020B0604020202020204" pitchFamily="34" charset="0"/>
              <a:buNone/>
              <a:tabLst/>
              <a:defRPr/>
            </a:pPr>
            <a:r>
              <a:rPr lang="es-ES" sz="1600" dirty="0">
                <a:latin typeface="Adelle" panose="02000503060000020004" pitchFamily="2" charset="0"/>
                <a:ea typeface="+mn-ea"/>
                <a:cs typeface="+mn-cs"/>
              </a:rPr>
              <a:t>ESIC Business &amp; Marketing School</a:t>
            </a:r>
            <a:endParaRPr kumimoji="0" lang="es-ES" sz="1600" b="0" i="0" u="none" strike="noStrike" kern="1200" cap="none" spc="0" normalizeH="0" baseline="0" noProof="0" dirty="0">
              <a:ln>
                <a:noFill/>
              </a:ln>
              <a:solidFill>
                <a:srgbClr val="7FA9AE"/>
              </a:solidFill>
              <a:effectLst/>
              <a:uLnTx/>
              <a:uFillTx/>
              <a:latin typeface="Adelle" panose="02000503060000020004" pitchFamily="2" charset="0"/>
              <a:ea typeface="+mn-ea"/>
              <a:cs typeface="+mn-cs"/>
            </a:endParaRPr>
          </a:p>
        </p:txBody>
      </p:sp>
      <p:sp>
        <p:nvSpPr>
          <p:cNvPr id="11" name="Rectángulo 10"/>
          <p:cNvSpPr/>
          <p:nvPr/>
        </p:nvSpPr>
        <p:spPr>
          <a:xfrm>
            <a:off x="304800" y="1524000"/>
            <a:ext cx="4495800" cy="5847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s-ES" sz="1600" dirty="0">
                <a:solidFill>
                  <a:srgbClr val="53565A"/>
                </a:solidFill>
                <a:latin typeface="Adelle" panose="02000503060000020004" pitchFamily="2" charset="0"/>
                <a:ea typeface="+mj-ea"/>
                <a:cs typeface="+mj-cs"/>
              </a:rPr>
              <a:t>Programa Superior de Gestión de empresas de Servicios Profesionales (Top Talent)</a:t>
            </a:r>
          </a:p>
        </p:txBody>
      </p:sp>
      <p:pic>
        <p:nvPicPr>
          <p:cNvPr id="17" name="Imagen 1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1000" y="5489619"/>
            <a:ext cx="1371600" cy="453981"/>
          </a:xfrm>
          <a:prstGeom prst="rect">
            <a:avLst/>
          </a:prstGeom>
        </p:spPr>
      </p:pic>
      <p:pic>
        <p:nvPicPr>
          <p:cNvPr id="12" name="Imagen 11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04800" y="609600"/>
            <a:ext cx="3810000" cy="672353"/>
          </a:xfrm>
          <a:prstGeom prst="rect">
            <a:avLst/>
          </a:prstGeom>
        </p:spPr>
      </p:pic>
      <p:sp>
        <p:nvSpPr>
          <p:cNvPr id="20" name="Título 1">
            <a:extLst>
              <a:ext uri="{FF2B5EF4-FFF2-40B4-BE49-F238E27FC236}">
                <a16:creationId xmlns:a16="http://schemas.microsoft.com/office/drawing/2014/main" id="{3BCE4FEB-1392-4578-B057-AB8851984FF3}"/>
              </a:ext>
            </a:extLst>
          </p:cNvPr>
          <p:cNvSpPr txBox="1">
            <a:spLocks/>
          </p:cNvSpPr>
          <p:nvPr/>
        </p:nvSpPr>
        <p:spPr>
          <a:xfrm>
            <a:off x="303175" y="1905000"/>
            <a:ext cx="4825331" cy="1640191"/>
          </a:xfrm>
          <a:prstGeom prst="rect">
            <a:avLst/>
          </a:prstGeom>
        </p:spPr>
        <p:txBody>
          <a:bodyPr vert="horz" lIns="0" tIns="45720" rIns="0" bIns="45720" rtlCol="0" anchor="ctr">
            <a:normAutofit/>
          </a:bodyPr>
          <a:lstStyle>
            <a:lvl1pPr algn="l">
              <a:lnSpc>
                <a:spcPct val="100000"/>
              </a:lnSpc>
              <a:defRPr sz="2600" b="0">
                <a:solidFill>
                  <a:srgbClr val="53565A"/>
                </a:solidFill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0" i="0" u="none" strike="noStrike" kern="1200" cap="none" spc="0" normalizeH="0" baseline="0" noProof="0" dirty="0">
                <a:ln>
                  <a:noFill/>
                </a:ln>
                <a:solidFill>
                  <a:srgbClr val="53565A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M</a:t>
            </a:r>
            <a:r>
              <a:rPr lang="es-ES" sz="2400" noProof="0" dirty="0">
                <a:latin typeface="Adelle" panose="02000503060000020004" pitchFamily="2" charset="0"/>
                <a:ea typeface="+mj-ea"/>
                <a:cs typeface="+mj-cs"/>
              </a:rPr>
              <a:t>ódulo: Enfoque Comercial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ES" sz="1700" noProof="0" dirty="0">
                <a:latin typeface="Adelle" panose="02000503060000020004" pitchFamily="2" charset="0"/>
                <a:ea typeface="+mj-ea"/>
                <a:cs typeface="+mj-cs"/>
              </a:rPr>
              <a:t>Técnicas y Habilidades en los </a:t>
            </a:r>
            <a:r>
              <a:rPr lang="es-ES" sz="1700" dirty="0">
                <a:latin typeface="Adelle" panose="02000503060000020004" pitchFamily="2" charset="0"/>
                <a:ea typeface="+mj-ea"/>
                <a:cs typeface="+mj-cs"/>
              </a:rPr>
              <a:t>Procesos Comerciales</a:t>
            </a:r>
            <a:endParaRPr kumimoji="0" lang="es-ES" sz="1700" b="0" i="0" u="none" strike="noStrike" kern="1200" cap="none" spc="0" normalizeH="0" baseline="0" noProof="0" dirty="0">
              <a:ln>
                <a:noFill/>
              </a:ln>
              <a:solidFill>
                <a:srgbClr val="53565A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sp>
        <p:nvSpPr>
          <p:cNvPr id="21" name="Título 1">
            <a:extLst>
              <a:ext uri="{FF2B5EF4-FFF2-40B4-BE49-F238E27FC236}">
                <a16:creationId xmlns:a16="http://schemas.microsoft.com/office/drawing/2014/main" id="{1C7AF5B4-B2D4-4D26-90D2-458BFC55487F}"/>
              </a:ext>
            </a:extLst>
          </p:cNvPr>
          <p:cNvSpPr txBox="1">
            <a:spLocks/>
          </p:cNvSpPr>
          <p:nvPr/>
        </p:nvSpPr>
        <p:spPr>
          <a:xfrm>
            <a:off x="560512" y="5912304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Case-</a:t>
            </a: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Study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4483" y="2147490"/>
            <a:ext cx="8543925" cy="1189104"/>
          </a:xfrm>
        </p:spPr>
        <p:txBody>
          <a:bodyPr/>
          <a:lstStyle/>
          <a:p>
            <a:r>
              <a:rPr lang="es-ES" dirty="0"/>
              <a:t>Titulo del Punto</a:t>
            </a:r>
          </a:p>
        </p:txBody>
      </p:sp>
      <p:sp>
        <p:nvSpPr>
          <p:cNvPr id="5" name="4 Rectángulo"/>
          <p:cNvSpPr/>
          <p:nvPr/>
        </p:nvSpPr>
        <p:spPr>
          <a:xfrm>
            <a:off x="0" y="0"/>
            <a:ext cx="9906000" cy="6858000"/>
          </a:xfrm>
          <a:prstGeom prst="rect">
            <a:avLst/>
          </a:prstGeom>
          <a:solidFill>
            <a:srgbClr val="3F9599"/>
          </a:solidFill>
          <a:ln>
            <a:noFill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es-ES"/>
          </a:p>
        </p:txBody>
      </p:sp>
      <p:sp>
        <p:nvSpPr>
          <p:cNvPr id="6" name="Título 1"/>
          <p:cNvSpPr txBox="1">
            <a:spLocks/>
          </p:cNvSpPr>
          <p:nvPr/>
        </p:nvSpPr>
        <p:spPr>
          <a:xfrm>
            <a:off x="682441" y="2147490"/>
            <a:ext cx="9223559" cy="11891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None/>
              <a:tabLst/>
              <a:defRPr/>
            </a:pPr>
            <a:r>
              <a:rPr kumimoji="0" lang="es-ES" sz="3200" b="1" i="0" u="none" strike="noStrike" kern="120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Case-</a:t>
            </a:r>
            <a:r>
              <a:rPr kumimoji="0" lang="es-ES" sz="3200" b="1" i="0" u="none" strike="noStrike" kern="1200" cap="none" spc="0" normalizeH="0" baseline="0" noProof="0" dirty="0" err="1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Adelle" panose="02000503060000020004" pitchFamily="2" charset="0"/>
                <a:ea typeface="+mj-ea"/>
                <a:cs typeface="+mj-cs"/>
              </a:rPr>
              <a:t>Study</a:t>
            </a:r>
            <a:endParaRPr kumimoji="0" lang="es-ES" sz="3200" b="1" i="0" u="none" strike="noStrike" kern="1200" cap="none" spc="0" normalizeH="0" baseline="0" noProof="0" dirty="0">
              <a:ln>
                <a:noFill/>
              </a:ln>
              <a:solidFill>
                <a:schemeClr val="bg1"/>
              </a:solidFill>
              <a:effectLst/>
              <a:uLnTx/>
              <a:uFillTx/>
              <a:latin typeface="Adelle" panose="02000503060000020004" pitchFamily="2" charset="0"/>
              <a:ea typeface="+mj-ea"/>
              <a:cs typeface="+mj-cs"/>
            </a:endParaRPr>
          </a:p>
        </p:txBody>
      </p:sp>
      <p:pic>
        <p:nvPicPr>
          <p:cNvPr id="7" name="Imagen 12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1265" y="426555"/>
            <a:ext cx="2148571" cy="1737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 xmlns:mv="urn:schemas-microsoft-com:mac:vml" xmlns:mc="http://schemas.openxmlformats.org/markup-compatibility/2006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xmlns:mv="urn:schemas-microsoft-com:mac:vml" xmlns:mc="http://schemas.openxmlformats.org/markup-compatibility/2006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Imagen 9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72400" y="332748"/>
            <a:ext cx="1295400" cy="4292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696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3730687-8CE7-4D52-9BBF-9F83524D03E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554" t="17693" r="36916" b="6062"/>
          <a:stretch/>
        </p:blipFill>
        <p:spPr>
          <a:xfrm>
            <a:off x="402897" y="562879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C3ACF462-76F6-4DD5-8A98-3FA9B93B3FB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2554" t="17693" r="36916" b="6062"/>
          <a:stretch/>
        </p:blipFill>
        <p:spPr>
          <a:xfrm>
            <a:off x="5283889" y="562879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BCF1CC6F-407F-4907-9DCC-E815EE7ABD5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2554" t="17693" r="36916" b="6062"/>
          <a:stretch/>
        </p:blipFill>
        <p:spPr>
          <a:xfrm>
            <a:off x="10324449" y="548680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01393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BCF1CC6F-407F-4907-9DCC-E815EE7ABD5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2554" t="17693" r="36916" b="6062"/>
          <a:stretch/>
        </p:blipFill>
        <p:spPr>
          <a:xfrm>
            <a:off x="416496" y="548680"/>
            <a:ext cx="4205615" cy="5907888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196871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48B5A823-9C25-43FA-8942-E6C8244311C1}"/>
              </a:ext>
            </a:extLst>
          </p:cNvPr>
          <p:cNvSpPr txBox="1">
            <a:spLocks noChangeArrowheads="1"/>
          </p:cNvSpPr>
          <p:nvPr/>
        </p:nvSpPr>
        <p:spPr>
          <a:xfrm>
            <a:off x="273051" y="802258"/>
            <a:ext cx="9432924" cy="826542"/>
          </a:xfrm>
          <a:prstGeom prst="rect">
            <a:avLst/>
          </a:prstGeom>
          <a:noFill/>
        </p:spPr>
        <p:txBody>
          <a:bodyPr lIns="99779" tIns="49890" rIns="99779" bIns="49890"/>
          <a:lstStyle>
            <a:lvl1pPr marL="334963" indent="-334963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n"/>
              <a:defRPr sz="2000">
                <a:solidFill>
                  <a:schemeClr val="tx1"/>
                </a:solidFill>
                <a:latin typeface="+mn-lt"/>
                <a:ea typeface="ＭＳ Ｐゴシック" charset="0"/>
                <a:cs typeface="ＭＳ Ｐゴシック" charset="0"/>
              </a:defRPr>
            </a:lvl1pPr>
            <a:lvl2pPr marL="727075" indent="-279400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SzPct val="70000"/>
              <a:buFont typeface="Wingdings" charset="0"/>
              <a:buChar char="o"/>
              <a:defRPr sz="28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2pPr>
            <a:lvl3pPr marL="1117600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4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3pPr>
            <a:lvl4pPr marL="1565275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ú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4pPr>
            <a:lvl5pPr marL="2011363" indent="-223838" algn="l" defTabSz="893763" rtl="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charset="0"/>
              <a:buChar char="§"/>
              <a:defRPr sz="2000">
                <a:solidFill>
                  <a:schemeClr val="tx1"/>
                </a:solidFill>
                <a:latin typeface="DIN-RegularAlternate" charset="0"/>
                <a:ea typeface="ＭＳ Ｐゴシック" charset="0"/>
              </a:defRPr>
            </a:lvl5pPr>
            <a:lvl6pPr marL="24685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6pPr>
            <a:lvl7pPr marL="29257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7pPr>
            <a:lvl8pPr marL="33829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8pPr>
            <a:lvl9pPr marL="3840163" indent="-223838" algn="l" defTabSz="893763" rtl="0" fontAlgn="base">
              <a:spcBef>
                <a:spcPct val="20000"/>
              </a:spcBef>
              <a:spcAft>
                <a:spcPct val="0"/>
              </a:spcAft>
              <a:buClr>
                <a:srgbClr val="000080"/>
              </a:buClr>
              <a:buFont typeface="Wingdings" pitchFamily="2" charset="2"/>
              <a:buChar char="§"/>
              <a:defRPr>
                <a:solidFill>
                  <a:schemeClr val="tx1"/>
                </a:solidFill>
                <a:latin typeface="DIN-RegularAlternate" charset="0"/>
              </a:defRPr>
            </a:lvl9pPr>
          </a:lstStyle>
          <a:p>
            <a:pPr algn="just" eaLnBrk="1" hangingPunct="1">
              <a:lnSpc>
                <a:spcPct val="80000"/>
              </a:lnSpc>
              <a:spcBef>
                <a:spcPct val="50000"/>
              </a:spcBef>
              <a:buNone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Una vez leído el artículo y tomando como referencia lo expuesto:</a:t>
            </a:r>
          </a:p>
          <a:p>
            <a:pPr marL="735012" lvl="1" indent="-342900" algn="just" eaLnBrk="1" hangingPunct="1">
              <a:lnSpc>
                <a:spcPct val="80000"/>
              </a:lnSpc>
              <a:spcBef>
                <a:spcPct val="50000"/>
              </a:spcBef>
              <a:buAutoNum type="alphaLcParenR"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Enumera las tres ideas o aspectos que te parecen mas relevantes.</a:t>
            </a:r>
          </a:p>
          <a:p>
            <a:pPr marL="735012" lvl="1" indent="-342900" algn="just" eaLnBrk="1" hangingPunct="1">
              <a:lnSpc>
                <a:spcPct val="80000"/>
              </a:lnSpc>
              <a:spcBef>
                <a:spcPct val="50000"/>
              </a:spcBef>
              <a:buAutoNum type="alphaLcParenR"/>
            </a:pP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Reflexiones y paralelismos con tu situación comercial desde </a:t>
            </a:r>
            <a:r>
              <a:rPr lang="es-ES" altLang="es-ES" sz="14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Llorente&amp;Cuenca</a:t>
            </a:r>
            <a:r>
              <a:rPr lang="es-ES" altLang="es-ES" sz="1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.</a:t>
            </a:r>
          </a:p>
          <a:p>
            <a:pPr marL="0" indent="0" algn="just">
              <a:lnSpc>
                <a:spcPct val="90000"/>
              </a:lnSpc>
              <a:spcBef>
                <a:spcPct val="0"/>
              </a:spcBef>
              <a:buFontTx/>
              <a:buNone/>
            </a:pPr>
            <a:endParaRPr lang="es-ES_tradnl" altLang="es-ES" sz="1400" kern="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E2AF215-716B-4B1B-8FC9-591AF0CC14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1772816"/>
            <a:ext cx="4277609" cy="41593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IDEAS / ASPECTOS RELEVANTES</a:t>
            </a:r>
          </a:p>
        </p:txBody>
      </p:sp>
      <p:sp>
        <p:nvSpPr>
          <p:cNvPr id="11" name="Rectangle 26">
            <a:extLst>
              <a:ext uri="{FF2B5EF4-FFF2-40B4-BE49-F238E27FC236}">
                <a16:creationId xmlns:a16="http://schemas.microsoft.com/office/drawing/2014/main" id="{68115B83-B8A7-49E2-A738-3CFD1392296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0472" y="2431629"/>
            <a:ext cx="823267" cy="876300"/>
          </a:xfrm>
          <a:prstGeom prst="rect">
            <a:avLst/>
          </a:prstGeom>
          <a:solidFill>
            <a:srgbClr val="FF0066"/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ctr" eaLnBrk="1" hangingPunct="1">
              <a:buFontTx/>
              <a:buAutoNum type="arabicPeriod"/>
              <a:defRPr/>
            </a:pPr>
            <a:r>
              <a:rPr lang="es-E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2" name="Rectangle 31">
            <a:extLst>
              <a:ext uri="{FF2B5EF4-FFF2-40B4-BE49-F238E27FC236}">
                <a16:creationId xmlns:a16="http://schemas.microsoft.com/office/drawing/2014/main" id="{66F3E6F4-F378-445B-883F-D07CB67B23F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9228" y="2344316"/>
            <a:ext cx="4245718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Pincha y escribe </a:t>
            </a:r>
          </a:p>
        </p:txBody>
      </p:sp>
      <p:sp>
        <p:nvSpPr>
          <p:cNvPr id="13" name="Rectangle 26">
            <a:extLst>
              <a:ext uri="{FF2B5EF4-FFF2-40B4-BE49-F238E27FC236}">
                <a16:creationId xmlns:a16="http://schemas.microsoft.com/office/drawing/2014/main" id="{0EC49112-B1C4-4FCB-B98D-5993B60C258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552" y="3718645"/>
            <a:ext cx="823267" cy="876300"/>
          </a:xfrm>
          <a:prstGeom prst="rect">
            <a:avLst/>
          </a:prstGeom>
          <a:solidFill>
            <a:srgbClr val="FF0066"/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ctr" eaLnBrk="1" hangingPunct="1">
              <a:buFont typeface="+mj-lt"/>
              <a:buAutoNum type="arabicPeriod" startAt="2"/>
              <a:defRPr/>
            </a:pPr>
            <a:r>
              <a:rPr lang="es-E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4" name="Rectangle 31">
            <a:extLst>
              <a:ext uri="{FF2B5EF4-FFF2-40B4-BE49-F238E27FC236}">
                <a16:creationId xmlns:a16="http://schemas.microsoft.com/office/drawing/2014/main" id="{2330A3F0-0047-42B9-8929-C348F2E713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3632280"/>
            <a:ext cx="4248406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Pincha y escribe  </a:t>
            </a:r>
          </a:p>
        </p:txBody>
      </p:sp>
      <p:sp>
        <p:nvSpPr>
          <p:cNvPr id="15" name="Rectangle 26">
            <a:extLst>
              <a:ext uri="{FF2B5EF4-FFF2-40B4-BE49-F238E27FC236}">
                <a16:creationId xmlns:a16="http://schemas.microsoft.com/office/drawing/2014/main" id="{CC982F2F-0FC1-4DC1-849D-AAB77E488C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3552" y="5042173"/>
            <a:ext cx="823267" cy="876300"/>
          </a:xfrm>
          <a:prstGeom prst="rect">
            <a:avLst/>
          </a:prstGeom>
          <a:solidFill>
            <a:srgbClr val="FF0066"/>
          </a:solidFill>
          <a:ln w="3175">
            <a:solidFill>
              <a:schemeClr val="bg1"/>
            </a:solidFill>
            <a:miter lim="800000"/>
            <a:headEnd type="none" w="sm" len="sm"/>
            <a:tailEnd type="none" w="sm" len="sm"/>
          </a:ln>
          <a:effectLst/>
        </p:spPr>
        <p:txBody>
          <a:bodyPr anchor="ctr"/>
          <a:lstStyle/>
          <a:p>
            <a:pPr marL="498897" indent="-498897" algn="ctr" eaLnBrk="1" hangingPunct="1">
              <a:buFont typeface="+mj-lt"/>
              <a:buAutoNum type="arabicPeriod" startAt="3"/>
              <a:defRPr/>
            </a:pPr>
            <a:r>
              <a:rPr lang="es-ES" sz="14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</p:txBody>
      </p:sp>
      <p:sp>
        <p:nvSpPr>
          <p:cNvPr id="16" name="Rectangle 31">
            <a:extLst>
              <a:ext uri="{FF2B5EF4-FFF2-40B4-BE49-F238E27FC236}">
                <a16:creationId xmlns:a16="http://schemas.microsoft.com/office/drawing/2014/main" id="{9CFD2BAA-1003-43F6-B597-A1D3857FB84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167755" y="4955177"/>
            <a:ext cx="4248406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Pincha y escribe  </a:t>
            </a:r>
          </a:p>
        </p:txBody>
      </p:sp>
      <p:sp>
        <p:nvSpPr>
          <p:cNvPr id="17" name="Rectangle 8">
            <a:extLst>
              <a:ext uri="{FF2B5EF4-FFF2-40B4-BE49-F238E27FC236}">
                <a16:creationId xmlns:a16="http://schemas.microsoft.com/office/drawing/2014/main" id="{C0B9B868-D51A-4084-9F2C-50D894B0BD0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1756946"/>
            <a:ext cx="4277609" cy="431800"/>
          </a:xfrm>
          <a:prstGeom prst="rect">
            <a:avLst/>
          </a:prstGeom>
          <a:solidFill>
            <a:srgbClr val="FF0066"/>
          </a:solidFill>
          <a:ln>
            <a:noFill/>
          </a:ln>
        </p:spPr>
        <p:txBody>
          <a:bodyPr anchor="ctr"/>
          <a:lstStyle>
            <a:lvl1pPr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spcAft>
                <a:spcPct val="0"/>
              </a:spcAft>
              <a:buClr>
                <a:schemeClr val="bg2"/>
              </a:buClr>
              <a:buFontTx/>
              <a:buNone/>
            </a:pPr>
            <a:r>
              <a:rPr lang="es-ES_tradnl" altLang="es-ES" sz="1200" b="1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PARALELISMOS</a:t>
            </a:r>
          </a:p>
        </p:txBody>
      </p:sp>
      <p:sp>
        <p:nvSpPr>
          <p:cNvPr id="18" name="Rectangle 31">
            <a:extLst>
              <a:ext uri="{FF2B5EF4-FFF2-40B4-BE49-F238E27FC236}">
                <a16:creationId xmlns:a16="http://schemas.microsoft.com/office/drawing/2014/main" id="{0F5846B9-3FB6-4A45-A3B3-7FD3F83777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30603" y="2328446"/>
            <a:ext cx="4245718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Pincha y escribe </a:t>
            </a:r>
          </a:p>
        </p:txBody>
      </p:sp>
      <p:sp>
        <p:nvSpPr>
          <p:cNvPr id="19" name="Rectangle 31">
            <a:extLst>
              <a:ext uri="{FF2B5EF4-FFF2-40B4-BE49-F238E27FC236}">
                <a16:creationId xmlns:a16="http://schemas.microsoft.com/office/drawing/2014/main" id="{33289C2A-1424-4E35-AB23-748C16D67DBA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3616410"/>
            <a:ext cx="4248406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Pincha y escribe  </a:t>
            </a:r>
          </a:p>
        </p:txBody>
      </p:sp>
      <p:sp>
        <p:nvSpPr>
          <p:cNvPr id="20" name="Rectangle 31">
            <a:extLst>
              <a:ext uri="{FF2B5EF4-FFF2-40B4-BE49-F238E27FC236}">
                <a16:creationId xmlns:a16="http://schemas.microsoft.com/office/drawing/2014/main" id="{20FA1E76-EDAB-4076-8DD6-356042753D20}"/>
              </a:ext>
            </a:extLst>
          </p:cNvPr>
          <p:cNvSpPr>
            <a:spLocks noChangeArrowheads="1"/>
          </p:cNvSpPr>
          <p:nvPr/>
        </p:nvSpPr>
        <p:spPr bwMode="auto">
          <a:xfrm>
            <a:off x="5529130" y="4939307"/>
            <a:ext cx="4248406" cy="1009973"/>
          </a:xfrm>
          <a:prstGeom prst="rect">
            <a:avLst/>
          </a:prstGeom>
          <a:noFill/>
          <a:ln w="3175">
            <a:solidFill>
              <a:srgbClr val="FF0000"/>
            </a:solidFill>
            <a:miter lim="800000"/>
            <a:headEnd type="none" w="sm" len="sm"/>
            <a:tailEnd type="non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/>
          <a:lstStyle>
            <a:lvl1pPr marL="498475" indent="-498475">
              <a:spcBef>
                <a:spcPct val="60000"/>
              </a:spcBef>
              <a:spcAft>
                <a:spcPct val="30000"/>
              </a:spcAft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1pPr>
            <a:lvl2pPr marL="742950" indent="-285750">
              <a:lnSpc>
                <a:spcPct val="110000"/>
              </a:lnSpc>
              <a:spcBef>
                <a:spcPct val="50000"/>
              </a:spcBef>
              <a:buChar char="–"/>
              <a:defRPr sz="1100">
                <a:solidFill>
                  <a:srgbClr val="000000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60000"/>
              </a:spcBef>
              <a:spcAft>
                <a:spcPct val="40000"/>
              </a:spcAft>
              <a:buClr>
                <a:srgbClr val="00457C"/>
              </a:buClr>
              <a:buChar char="•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10000"/>
              </a:spcBef>
              <a:spcAft>
                <a:spcPct val="5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30000"/>
              </a:spcAft>
              <a:buFont typeface="Symbol" panose="05050102010706020507" pitchFamily="18" charset="2"/>
              <a:buChar char="-"/>
              <a:defRPr sz="1100">
                <a:solidFill>
                  <a:srgbClr val="BF0509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spcAft>
                <a:spcPct val="0"/>
              </a:spcAft>
            </a:pPr>
            <a:r>
              <a:rPr lang="es-ES" altLang="es-ES" sz="1200" dirty="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Pincha y escribe  </a:t>
            </a:r>
          </a:p>
        </p:txBody>
      </p:sp>
    </p:spTree>
    <p:extLst>
      <p:ext uri="{BB962C8B-B14F-4D97-AF65-F5344CB8AC3E}">
        <p14:creationId xmlns:p14="http://schemas.microsoft.com/office/powerpoint/2010/main" val="2877789934"/>
      </p:ext>
    </p:extLst>
  </p:cSld>
  <p:clrMapOvr>
    <a:masterClrMapping/>
  </p:clrMapOvr>
</p:sld>
</file>

<file path=ppt/theme/theme1.xml><?xml version="1.0" encoding="utf-8"?>
<a:theme xmlns:a="http://schemas.openxmlformats.org/drawingml/2006/main" name="BLUE C">
  <a:themeElements>
    <a:clrScheme name="BLUE C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BLUE C">
      <a:majorFont>
        <a:latin typeface="DIN-MediumAlternate"/>
        <a:ea typeface=""/>
        <a:cs typeface=""/>
      </a:majorFont>
      <a:minorFont>
        <a:latin typeface="DIN-MediumAlternate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LUE C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LUE C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LUE C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11607</TotalTime>
  <Words>112</Words>
  <Application>Microsoft Office PowerPoint</Application>
  <PresentationFormat>A4 (210 x 297 mm)</PresentationFormat>
  <Paragraphs>28</Paragraphs>
  <Slides>5</Slides>
  <Notes>3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13" baseType="lpstr">
      <vt:lpstr>Adelle</vt:lpstr>
      <vt:lpstr>Arial</vt:lpstr>
      <vt:lpstr>Arial Narrow</vt:lpstr>
      <vt:lpstr>Calibri</vt:lpstr>
      <vt:lpstr>DIN-MediumAlternate</vt:lpstr>
      <vt:lpstr>DIN-RegularAlternate</vt:lpstr>
      <vt:lpstr>Wingdings</vt:lpstr>
      <vt:lpstr>BLUE C</vt:lpstr>
      <vt:lpstr>Presentación de PowerPoint</vt:lpstr>
      <vt:lpstr>Titulo del Punto</vt:lpstr>
      <vt:lpstr>Presentación de PowerPoint</vt:lpstr>
      <vt:lpstr>Presentación de PowerPoint</vt:lpstr>
      <vt:lpstr>Presentación de PowerPoint</vt:lpstr>
    </vt:vector>
  </TitlesOfParts>
  <Company>ESIC Empresa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Doroteo</dc:creator>
  <cp:lastModifiedBy>Javier Molina Acebo</cp:lastModifiedBy>
  <cp:revision>770</cp:revision>
  <cp:lastPrinted>2014-07-07T08:15:56Z</cp:lastPrinted>
  <dcterms:created xsi:type="dcterms:W3CDTF">2018-06-18T16:36:22Z</dcterms:created>
  <dcterms:modified xsi:type="dcterms:W3CDTF">2019-03-05T15:37:29Z</dcterms:modified>
</cp:coreProperties>
</file>