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08" autoAdjust="0"/>
  </p:normalViewPr>
  <p:slideViewPr>
    <p:cSldViewPr>
      <p:cViewPr>
        <p:scale>
          <a:sx n="103" d="100"/>
          <a:sy n="103" d="100"/>
        </p:scale>
        <p:origin x="93" y="-303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54" t="17693" r="36916" b="6062"/>
          <a:stretch/>
        </p:blipFill>
        <p:spPr>
          <a:xfrm>
            <a:off x="10324449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cliente que no pertenece al colectivo de los que son capaces de “comprar solos” precisan de mucha personalización y asesoramiento.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Toda interacción con un cliente o un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prospect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es, en realidad, parte de un proceso de venta que nunca finaliza.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venta ha pasado de tener que ver principalmente con el hemisferio derecho (artístico) a necesitar ser complementado por la metodología propia del izquierdo.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nuestro negocio el cliente suele conocer bien sus síntomas pero, normalmente, no tienen a su alcance una solución prefabricada. Nuestra venta lo suele ser de trajes a medida; nos debemos a ese porcentaje de compradores complejos que requieren de mucho asesoramiento. 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 todos somos vendedores. Desde la persona que contesta al teléfono hasta el último consultor. Las acciones de un profesional pueden granjear o arruinar una venta a otro. 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Nosotros nos vemos igualmente obligados a tener en cuenta factores que antes dejábamos fuera, e incorporamos data y otras consideraciones más “científicas” a un proceso que antes más artesanal </a:t>
            </a:r>
            <a:r>
              <a:rPr lang="es-ES" altLang="es-ES"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 intuitivo.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11650</TotalTime>
  <Words>282</Words>
  <Application>Microsoft Office PowerPoint</Application>
  <PresentationFormat>A4 (210 x 297 mm)</PresentationFormat>
  <Paragraphs>28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Jon Pérez Urbelz</cp:lastModifiedBy>
  <cp:revision>773</cp:revision>
  <cp:lastPrinted>2014-07-07T08:15:56Z</cp:lastPrinted>
  <dcterms:created xsi:type="dcterms:W3CDTF">2018-06-18T16:36:22Z</dcterms:created>
  <dcterms:modified xsi:type="dcterms:W3CDTF">2019-05-14T17:38:38Z</dcterms:modified>
</cp:coreProperties>
</file>