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83384" autoAdjust="0"/>
  </p:normalViewPr>
  <p:slideViewPr>
    <p:cSldViewPr>
      <p:cViewPr>
        <p:scale>
          <a:sx n="100" d="100"/>
          <a:sy n="100" d="100"/>
        </p:scale>
        <p:origin x="832" y="32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3939D5B-F305-D74A-A6CB-0D6EE19BCE57}"/>
              </a:ext>
            </a:extLst>
          </p:cNvPr>
          <p:cNvSpPr txBox="1"/>
          <p:nvPr/>
        </p:nvSpPr>
        <p:spPr>
          <a:xfrm>
            <a:off x="682441" y="3151928"/>
            <a:ext cx="2979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delle" panose="02000503060000020004" pitchFamily="2" charset="77"/>
              </a:rPr>
              <a:t>Luz María </a:t>
            </a:r>
            <a:r>
              <a:rPr lang="en-US" dirty="0" err="1">
                <a:solidFill>
                  <a:schemeClr val="bg1"/>
                </a:solidFill>
                <a:latin typeface="Adelle" panose="02000503060000020004" pitchFamily="2" charset="77"/>
              </a:rPr>
              <a:t>Mejía</a:t>
            </a:r>
            <a:endParaRPr lang="en-US" dirty="0">
              <a:solidFill>
                <a:schemeClr val="bg1"/>
              </a:solidFill>
              <a:latin typeface="Adelle" panose="0200050306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b="1" kern="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I:</a:t>
            </a:r>
            <a:r>
              <a:rPr lang="es-ES_tradnl" altLang="es-ES" sz="1400" kern="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Interpretación </a:t>
            </a:r>
            <a:r>
              <a:rPr lang="es-ES_tradnl" altLang="es-ES" sz="1400" b="1" kern="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R:</a:t>
            </a:r>
            <a:r>
              <a:rPr lang="es-ES_tradnl" altLang="es-ES" sz="1400" kern="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Reflexión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I: lograr que otra persona compre lo que le ofrezco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R: Crear un vínculo, conocer al cliente para saber por qué me compraría lo que estoy tratando de venderle. 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I: No. La venta por la venta no.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R: Me gusta crear vínculos, indagar en las necesidades de la gente para ofrecerles soluciones a la medida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I: Nace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R: Creo que si se debe tener un talento innato; sin embargo, es una habilidad que puede cultivarse a raíz de mucha escucha y observación.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I. Soluciones de comunicación a la medida del cliente y de acuerdo con el contexto y tendencias.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R. A veces es difícil lograr que el cliente se identifique con nuestra forma de ver el mundo de la comunicación. 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R. Lo hace con otra firma en la mayoría de los casos (por temas de costos o de que no hay claridad en la oferta de valor) 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R. Demostrar desesperación por vender / sobrevender las capacidades y alcances del equipo / no escuchar debidamente al cliente para adaptarnos a lo que quiere, sino pretender que el se adaptará a nuestra forma de ver el mundo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de comunicación y relaciones públicas, como soluciones que pueden ayudar al cliente a conseguir sus metas de negocio.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de Reputación, creo que aún es un poco difuso, no se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tangibiliza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manera obvia, a no ser de que exista un problema o realices un estudio.</a:t>
            </a: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I: Creo que es un ciclo. Todo el tiempo estamos tratando de vender, incluso con el conocimiento que se genera, se trata de vender.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R: Considero que es un poco nocivo este ciclo. No da tiempo mental para planear y hacer repaso eficiente del cumplimiento de objetivos.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11501</TotalTime>
  <Words>519</Words>
  <Application>Microsoft Macintosh PowerPoint</Application>
  <PresentationFormat>A4 (210 x 297 mm)</PresentationFormat>
  <Paragraphs>42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4" baseType="lpstr">
      <vt:lpstr>ＭＳ Ｐゴシック</vt:lpstr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Licencias Panama</cp:lastModifiedBy>
  <cp:revision>767</cp:revision>
  <cp:lastPrinted>2014-07-07T08:15:56Z</cp:lastPrinted>
  <dcterms:created xsi:type="dcterms:W3CDTF">2018-06-18T16:36:22Z</dcterms:created>
  <dcterms:modified xsi:type="dcterms:W3CDTF">2019-04-30T00:47:26Z</dcterms:modified>
</cp:coreProperties>
</file>