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 varScale="1">
        <p:scale>
          <a:sx n="49" d="100"/>
          <a:sy n="49" d="100"/>
        </p:scale>
        <p:origin x="1592" y="36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11473</TotalTime>
  <Words>218</Words>
  <Application>Microsoft Office PowerPoint</Application>
  <PresentationFormat>A4 (210 x 297 mm)</PresentationFormat>
  <Paragraphs>34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Javier Molina Acebo</cp:lastModifiedBy>
  <cp:revision>764</cp:revision>
  <cp:lastPrinted>2014-07-07T08:15:56Z</cp:lastPrinted>
  <dcterms:created xsi:type="dcterms:W3CDTF">2018-06-18T16:36:22Z</dcterms:created>
  <dcterms:modified xsi:type="dcterms:W3CDTF">2019-03-05T13:06:53Z</dcterms:modified>
</cp:coreProperties>
</file>